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Nunito"/>
      <p:regular r:id="rId34"/>
      <p:bold r:id="rId35"/>
      <p:italic r:id="rId36"/>
      <p:boldItalic r:id="rId37"/>
    </p:embeddedFont>
    <p:embeddedFont>
      <p:font typeface="Maven Pro"/>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MavenPro-bold.fntdata"/><Relationship Id="rId16" Type="http://schemas.openxmlformats.org/officeDocument/2006/relationships/slide" Target="slides/slide11.xml"/><Relationship Id="rId38" Type="http://schemas.openxmlformats.org/officeDocument/2006/relationships/font" Target="fonts/Maven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010c32f40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4010c32f40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4010c32f40_18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4010c32f40_1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010c32f40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4010c32f40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1dc015f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1dc015f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1dc015f0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1dc015f0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51dc015f0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51dc015f0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4017145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4017145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1dc015f04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51dc015f04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1dc015f0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51dc015f04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1dc015f04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51dc015f04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4010c32f4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4010c32f4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51dc015f04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51dc015f04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1dc015f04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51dc015f04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1dc015f04_0_2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51dc015f04_0_2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1dc015f04_0_2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51dc015f04_0_2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1dc015f04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51dc015f04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4010c32f40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4010c32f40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51dc015f04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51dc015f04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4010c32f40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4010c32f40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4010c32f40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4010c32f40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4010c32f40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4010c32f40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010c32f40_18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4010c32f40_18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401714551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401714551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010c32f40_18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4010c32f40_18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010c32f40_18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010c32f40_18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4010c32f40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4010c32f40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4010c32f40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4010c32f40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13"/>
          <p:cNvGrpSpPr/>
          <p:nvPr/>
        </p:nvGrpSpPr>
        <p:grpSpPr>
          <a:xfrm>
            <a:off x="386075" y="403061"/>
            <a:ext cx="1354500" cy="137700"/>
            <a:chOff x="386075" y="419725"/>
            <a:chExt cx="1354500" cy="137700"/>
          </a:xfrm>
        </p:grpSpPr>
        <p:sp>
          <p:nvSpPr>
            <p:cNvPr id="276" name="Google Shape;276;p13"/>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3"/>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1800">
                <a:solidFill>
                  <a:srgbClr val="FFFFFF"/>
                </a:solidFill>
              </a:defRPr>
            </a:lvl1pPr>
            <a:lvl2pPr lvl="1" algn="l">
              <a:lnSpc>
                <a:spcPct val="100000"/>
              </a:lnSpc>
              <a:spcBef>
                <a:spcPts val="0"/>
              </a:spcBef>
              <a:spcAft>
                <a:spcPts val="0"/>
              </a:spcAft>
              <a:buNone/>
              <a:defRPr sz="1800">
                <a:solidFill>
                  <a:srgbClr val="FFFFFF"/>
                </a:solidFill>
              </a:defRPr>
            </a:lvl2pPr>
            <a:lvl3pPr lvl="2" algn="l">
              <a:lnSpc>
                <a:spcPct val="100000"/>
              </a:lnSpc>
              <a:spcBef>
                <a:spcPts val="0"/>
              </a:spcBef>
              <a:spcAft>
                <a:spcPts val="0"/>
              </a:spcAft>
              <a:buNone/>
              <a:defRPr sz="1800">
                <a:solidFill>
                  <a:srgbClr val="FFFFFF"/>
                </a:solidFill>
              </a:defRPr>
            </a:lvl3pPr>
            <a:lvl4pPr lvl="3" algn="l">
              <a:lnSpc>
                <a:spcPct val="100000"/>
              </a:lnSpc>
              <a:spcBef>
                <a:spcPts val="0"/>
              </a:spcBef>
              <a:spcAft>
                <a:spcPts val="0"/>
              </a:spcAft>
              <a:buNone/>
              <a:defRPr sz="1800">
                <a:solidFill>
                  <a:srgbClr val="FFFFFF"/>
                </a:solidFill>
              </a:defRPr>
            </a:lvl4pPr>
            <a:lvl5pPr lvl="4" algn="l">
              <a:lnSpc>
                <a:spcPct val="100000"/>
              </a:lnSpc>
              <a:spcBef>
                <a:spcPts val="0"/>
              </a:spcBef>
              <a:spcAft>
                <a:spcPts val="0"/>
              </a:spcAft>
              <a:buNone/>
              <a:defRPr sz="1800">
                <a:solidFill>
                  <a:srgbClr val="FFFFFF"/>
                </a:solidFill>
              </a:defRPr>
            </a:lvl5pPr>
            <a:lvl6pPr lvl="5" algn="l">
              <a:lnSpc>
                <a:spcPct val="100000"/>
              </a:lnSpc>
              <a:spcBef>
                <a:spcPts val="0"/>
              </a:spcBef>
              <a:spcAft>
                <a:spcPts val="0"/>
              </a:spcAft>
              <a:buNone/>
              <a:defRPr sz="1800">
                <a:solidFill>
                  <a:srgbClr val="FFFFFF"/>
                </a:solidFill>
              </a:defRPr>
            </a:lvl6pPr>
            <a:lvl7pPr lvl="6" algn="l">
              <a:lnSpc>
                <a:spcPct val="100000"/>
              </a:lnSpc>
              <a:spcBef>
                <a:spcPts val="0"/>
              </a:spcBef>
              <a:spcAft>
                <a:spcPts val="0"/>
              </a:spcAft>
              <a:buNone/>
              <a:defRPr sz="1800">
                <a:solidFill>
                  <a:srgbClr val="FFFFFF"/>
                </a:solidFill>
              </a:defRPr>
            </a:lvl7pPr>
            <a:lvl8pPr lvl="7" algn="l">
              <a:lnSpc>
                <a:spcPct val="100000"/>
              </a:lnSpc>
              <a:spcBef>
                <a:spcPts val="0"/>
              </a:spcBef>
              <a:spcAft>
                <a:spcPts val="0"/>
              </a:spcAft>
              <a:buNone/>
              <a:defRPr sz="1800">
                <a:solidFill>
                  <a:srgbClr val="FFFFFF"/>
                </a:solidFill>
              </a:defRPr>
            </a:lvl8pPr>
            <a:lvl9pPr lvl="8" algn="l">
              <a:lnSpc>
                <a:spcPct val="100000"/>
              </a:lnSpc>
              <a:spcBef>
                <a:spcPts val="0"/>
              </a:spcBef>
              <a:spcAft>
                <a:spcPts val="0"/>
              </a:spcAft>
              <a:buNone/>
              <a:defRPr sz="1800">
                <a:solidFill>
                  <a:srgbClr val="FFFFFF"/>
                </a:solidFill>
              </a:defRPr>
            </a:lvl9pPr>
          </a:lstStyle>
          <a:p/>
        </p:txBody>
      </p:sp>
      <p:sp>
        <p:nvSpPr>
          <p:cNvPr id="280" name="Google Shape;280;p13"/>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E8FDFE"/>
              </a:buClr>
              <a:buSzPts val="1200"/>
              <a:buChar char="●"/>
              <a:defRPr sz="1200">
                <a:solidFill>
                  <a:srgbClr val="E8FDFE"/>
                </a:solidFill>
              </a:defRPr>
            </a:lvl1pPr>
            <a:lvl2pPr indent="-292100" lvl="1" marL="914400" algn="l">
              <a:lnSpc>
                <a:spcPct val="115000"/>
              </a:lnSpc>
              <a:spcBef>
                <a:spcPts val="0"/>
              </a:spcBef>
              <a:spcAft>
                <a:spcPts val="0"/>
              </a:spcAft>
              <a:buClr>
                <a:srgbClr val="E8FDFE"/>
              </a:buClr>
              <a:buSzPts val="1000"/>
              <a:buChar char="○"/>
              <a:defRPr sz="1000">
                <a:solidFill>
                  <a:srgbClr val="E8FDFE"/>
                </a:solidFill>
              </a:defRPr>
            </a:lvl2pPr>
            <a:lvl3pPr indent="-292100" lvl="2" marL="1371600" algn="l">
              <a:lnSpc>
                <a:spcPct val="115000"/>
              </a:lnSpc>
              <a:spcBef>
                <a:spcPts val="0"/>
              </a:spcBef>
              <a:spcAft>
                <a:spcPts val="0"/>
              </a:spcAft>
              <a:buClr>
                <a:srgbClr val="E8FDFE"/>
              </a:buClr>
              <a:buSzPts val="1000"/>
              <a:buChar char="■"/>
              <a:defRPr sz="1000">
                <a:solidFill>
                  <a:srgbClr val="E8FDFE"/>
                </a:solidFill>
              </a:defRPr>
            </a:lvl3pPr>
            <a:lvl4pPr indent="-292100" lvl="3" marL="1828800" algn="l">
              <a:lnSpc>
                <a:spcPct val="115000"/>
              </a:lnSpc>
              <a:spcBef>
                <a:spcPts val="0"/>
              </a:spcBef>
              <a:spcAft>
                <a:spcPts val="0"/>
              </a:spcAft>
              <a:buClr>
                <a:srgbClr val="E8FDFE"/>
              </a:buClr>
              <a:buSzPts val="1000"/>
              <a:buChar char="●"/>
              <a:defRPr sz="1000">
                <a:solidFill>
                  <a:srgbClr val="E8FDFE"/>
                </a:solidFill>
              </a:defRPr>
            </a:lvl4pPr>
            <a:lvl5pPr indent="-292100" lvl="4" marL="2286000" algn="l">
              <a:lnSpc>
                <a:spcPct val="115000"/>
              </a:lnSpc>
              <a:spcBef>
                <a:spcPts val="0"/>
              </a:spcBef>
              <a:spcAft>
                <a:spcPts val="0"/>
              </a:spcAft>
              <a:buClr>
                <a:srgbClr val="E8FDFE"/>
              </a:buClr>
              <a:buSzPts val="1000"/>
              <a:buChar char="○"/>
              <a:defRPr sz="1000">
                <a:solidFill>
                  <a:srgbClr val="E8FDFE"/>
                </a:solidFill>
              </a:defRPr>
            </a:lvl5pPr>
            <a:lvl6pPr indent="-292100" lvl="5" marL="2743200" algn="l">
              <a:lnSpc>
                <a:spcPct val="115000"/>
              </a:lnSpc>
              <a:spcBef>
                <a:spcPts val="0"/>
              </a:spcBef>
              <a:spcAft>
                <a:spcPts val="0"/>
              </a:spcAft>
              <a:buClr>
                <a:srgbClr val="E8FDFE"/>
              </a:buClr>
              <a:buSzPts val="1000"/>
              <a:buChar char="■"/>
              <a:defRPr sz="1000">
                <a:solidFill>
                  <a:srgbClr val="E8FDFE"/>
                </a:solidFill>
              </a:defRPr>
            </a:lvl6pPr>
            <a:lvl7pPr indent="-292100" lvl="6" marL="3200400" algn="l">
              <a:lnSpc>
                <a:spcPct val="115000"/>
              </a:lnSpc>
              <a:spcBef>
                <a:spcPts val="0"/>
              </a:spcBef>
              <a:spcAft>
                <a:spcPts val="0"/>
              </a:spcAft>
              <a:buClr>
                <a:srgbClr val="E8FDFE"/>
              </a:buClr>
              <a:buSzPts val="1000"/>
              <a:buChar char="●"/>
              <a:defRPr sz="1000">
                <a:solidFill>
                  <a:srgbClr val="E8FDFE"/>
                </a:solidFill>
              </a:defRPr>
            </a:lvl7pPr>
            <a:lvl8pPr indent="-292100" lvl="7" marL="3657600" algn="l">
              <a:lnSpc>
                <a:spcPct val="115000"/>
              </a:lnSpc>
              <a:spcBef>
                <a:spcPts val="0"/>
              </a:spcBef>
              <a:spcAft>
                <a:spcPts val="0"/>
              </a:spcAft>
              <a:buClr>
                <a:srgbClr val="E8FDFE"/>
              </a:buClr>
              <a:buSzPts val="1000"/>
              <a:buChar char="○"/>
              <a:defRPr sz="1000">
                <a:solidFill>
                  <a:srgbClr val="E8FDFE"/>
                </a:solidFill>
              </a:defRPr>
            </a:lvl8pPr>
            <a:lvl9pPr indent="-292100" lvl="8" marL="411480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281" name="Google Shape;281;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spTree>
      <p:nvGrpSpPr>
        <p:cNvPr id="282" name="Shape 282"/>
        <p:cNvGrpSpPr/>
        <p:nvPr/>
      </p:nvGrpSpPr>
      <p:grpSpPr>
        <a:xfrm>
          <a:off x="0" y="0"/>
          <a:ext cx="0" cy="0"/>
          <a:chOff x="0" y="0"/>
          <a:chExt cx="0" cy="0"/>
        </a:xfrm>
      </p:grpSpPr>
      <p:sp>
        <p:nvSpPr>
          <p:cNvPr id="283" name="Google Shape;283;p14"/>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14"/>
          <p:cNvGrpSpPr/>
          <p:nvPr/>
        </p:nvGrpSpPr>
        <p:grpSpPr>
          <a:xfrm>
            <a:off x="0" y="4510813"/>
            <a:ext cx="9144000" cy="150575"/>
            <a:chOff x="0" y="3797750"/>
            <a:chExt cx="9144000" cy="150575"/>
          </a:xfrm>
        </p:grpSpPr>
        <p:cxnSp>
          <p:nvCxnSpPr>
            <p:cNvPr id="285" name="Google Shape;285;p14"/>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286" name="Google Shape;286;p14"/>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287" name="Google Shape;287;p14"/>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288" name="Google Shape;288;p14"/>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289" name="Google Shape;289;p14"/>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298450" lvl="1" marL="914400" algn="l">
              <a:lnSpc>
                <a:spcPct val="115000"/>
              </a:lnSpc>
              <a:spcBef>
                <a:spcPts val="0"/>
              </a:spcBef>
              <a:spcAft>
                <a:spcPts val="0"/>
              </a:spcAft>
              <a:buClr>
                <a:srgbClr val="FFFFFF"/>
              </a:buClr>
              <a:buSzPts val="1100"/>
              <a:buChar char="○"/>
              <a:defRPr sz="1400">
                <a:solidFill>
                  <a:srgbClr val="FFFFFF"/>
                </a:solidFill>
              </a:defRPr>
            </a:lvl2pPr>
            <a:lvl3pPr indent="-298450" lvl="2" marL="1371600" algn="l">
              <a:lnSpc>
                <a:spcPct val="115000"/>
              </a:lnSpc>
              <a:spcBef>
                <a:spcPts val="0"/>
              </a:spcBef>
              <a:spcAft>
                <a:spcPts val="0"/>
              </a:spcAft>
              <a:buClr>
                <a:srgbClr val="FFFFFF"/>
              </a:buClr>
              <a:buSzPts val="1100"/>
              <a:buChar char="■"/>
              <a:defRPr sz="1400">
                <a:solidFill>
                  <a:srgbClr val="FFFFFF"/>
                </a:solidFill>
              </a:defRPr>
            </a:lvl3pPr>
            <a:lvl4pPr indent="-298450" lvl="3" marL="1828800" algn="l">
              <a:lnSpc>
                <a:spcPct val="115000"/>
              </a:lnSpc>
              <a:spcBef>
                <a:spcPts val="0"/>
              </a:spcBef>
              <a:spcAft>
                <a:spcPts val="0"/>
              </a:spcAft>
              <a:buClr>
                <a:srgbClr val="FFFFFF"/>
              </a:buClr>
              <a:buSzPts val="1100"/>
              <a:buChar char="●"/>
              <a:defRPr sz="1400">
                <a:solidFill>
                  <a:srgbClr val="FFFFFF"/>
                </a:solidFill>
              </a:defRPr>
            </a:lvl4pPr>
            <a:lvl5pPr indent="-298450" lvl="4" marL="2286000" algn="l">
              <a:lnSpc>
                <a:spcPct val="115000"/>
              </a:lnSpc>
              <a:spcBef>
                <a:spcPts val="0"/>
              </a:spcBef>
              <a:spcAft>
                <a:spcPts val="0"/>
              </a:spcAft>
              <a:buClr>
                <a:srgbClr val="FFFFFF"/>
              </a:buClr>
              <a:buSzPts val="1100"/>
              <a:buChar char="○"/>
              <a:defRPr sz="1400">
                <a:solidFill>
                  <a:srgbClr val="FFFFFF"/>
                </a:solidFill>
              </a:defRPr>
            </a:lvl5pPr>
            <a:lvl6pPr indent="-298450" lvl="5" marL="2743200" algn="l">
              <a:lnSpc>
                <a:spcPct val="115000"/>
              </a:lnSpc>
              <a:spcBef>
                <a:spcPts val="0"/>
              </a:spcBef>
              <a:spcAft>
                <a:spcPts val="0"/>
              </a:spcAft>
              <a:buClr>
                <a:srgbClr val="FFFFFF"/>
              </a:buClr>
              <a:buSzPts val="1100"/>
              <a:buChar char="■"/>
              <a:defRPr sz="1400">
                <a:solidFill>
                  <a:srgbClr val="FFFFFF"/>
                </a:solidFill>
              </a:defRPr>
            </a:lvl6pPr>
            <a:lvl7pPr indent="-298450" lvl="6" marL="3200400" algn="l">
              <a:lnSpc>
                <a:spcPct val="115000"/>
              </a:lnSpc>
              <a:spcBef>
                <a:spcPts val="0"/>
              </a:spcBef>
              <a:spcAft>
                <a:spcPts val="0"/>
              </a:spcAft>
              <a:buClr>
                <a:srgbClr val="FFFFFF"/>
              </a:buClr>
              <a:buSzPts val="1100"/>
              <a:buChar char="●"/>
              <a:defRPr sz="1400">
                <a:solidFill>
                  <a:srgbClr val="FFFFFF"/>
                </a:solidFill>
              </a:defRPr>
            </a:lvl7pPr>
            <a:lvl8pPr indent="-298450" lvl="7" marL="3657600" algn="l">
              <a:lnSpc>
                <a:spcPct val="115000"/>
              </a:lnSpc>
              <a:spcBef>
                <a:spcPts val="0"/>
              </a:spcBef>
              <a:spcAft>
                <a:spcPts val="0"/>
              </a:spcAft>
              <a:buClr>
                <a:srgbClr val="FFFFFF"/>
              </a:buClr>
              <a:buSzPts val="1100"/>
              <a:buChar char="○"/>
              <a:defRPr sz="1400">
                <a:solidFill>
                  <a:srgbClr val="FFFFFF"/>
                </a:solidFill>
              </a:defRPr>
            </a:lvl8pPr>
            <a:lvl9pPr indent="-298450" lvl="8" marL="4114800" algn="l">
              <a:lnSpc>
                <a:spcPct val="115000"/>
              </a:lnSpc>
              <a:spcBef>
                <a:spcPts val="0"/>
              </a:spcBef>
              <a:spcAft>
                <a:spcPts val="0"/>
              </a:spcAft>
              <a:buClr>
                <a:srgbClr val="FFFFFF"/>
              </a:buClr>
              <a:buSzPts val="1100"/>
              <a:buChar char="■"/>
              <a:defRPr sz="1400">
                <a:solidFill>
                  <a:srgbClr val="FFFFFF"/>
                </a:solidFill>
              </a:defRPr>
            </a:lvl9pPr>
          </a:lstStyle>
          <a:p/>
        </p:txBody>
      </p:sp>
      <p:sp>
        <p:nvSpPr>
          <p:cNvPr id="290" name="Google Shape;29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spTree>
      <p:nvGrpSpPr>
        <p:cNvPr id="291" name="Shape 291"/>
        <p:cNvGrpSpPr/>
        <p:nvPr/>
      </p:nvGrpSpPr>
      <p:grpSpPr>
        <a:xfrm>
          <a:off x="0" y="0"/>
          <a:ext cx="0" cy="0"/>
          <a:chOff x="0" y="0"/>
          <a:chExt cx="0" cy="0"/>
        </a:xfrm>
      </p:grpSpPr>
      <p:sp>
        <p:nvSpPr>
          <p:cNvPr id="292" name="Google Shape;292;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txBox="1"/>
          <p:nvPr>
            <p:ph type="title"/>
          </p:nvPr>
        </p:nvSpPr>
        <p:spPr>
          <a:xfrm>
            <a:off x="232878" y="219975"/>
            <a:ext cx="2336400" cy="915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294" name="Google Shape;294;p15"/>
          <p:cNvSpPr txBox="1"/>
          <p:nvPr>
            <p:ph idx="1" type="body"/>
          </p:nvPr>
        </p:nvSpPr>
        <p:spPr>
          <a:xfrm>
            <a:off x="232875" y="1290250"/>
            <a:ext cx="2336400" cy="35229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0"/>
              </a:spcBef>
              <a:spcAft>
                <a:spcPts val="0"/>
              </a:spcAft>
              <a:buClr>
                <a:srgbClr val="000000"/>
              </a:buClr>
              <a:buSzPts val="1200"/>
              <a:buChar char="○"/>
              <a:defRPr sz="1200">
                <a:solidFill>
                  <a:srgbClr val="000000"/>
                </a:solidFill>
              </a:defRPr>
            </a:lvl2pPr>
            <a:lvl3pPr indent="-304800" lvl="2" marL="1371600" algn="l">
              <a:lnSpc>
                <a:spcPct val="115000"/>
              </a:lnSpc>
              <a:spcBef>
                <a:spcPts val="0"/>
              </a:spcBef>
              <a:spcAft>
                <a:spcPts val="0"/>
              </a:spcAft>
              <a:buClr>
                <a:srgbClr val="000000"/>
              </a:buClr>
              <a:buSzPts val="1200"/>
              <a:buChar char="■"/>
              <a:defRPr sz="1200">
                <a:solidFill>
                  <a:srgbClr val="000000"/>
                </a:solidFill>
              </a:defRPr>
            </a:lvl3pPr>
            <a:lvl4pPr indent="-304800" lvl="3" marL="1828800" algn="l">
              <a:lnSpc>
                <a:spcPct val="115000"/>
              </a:lnSpc>
              <a:spcBef>
                <a:spcPts val="0"/>
              </a:spcBef>
              <a:spcAft>
                <a:spcPts val="0"/>
              </a:spcAft>
              <a:buClr>
                <a:srgbClr val="000000"/>
              </a:buClr>
              <a:buSzPts val="1200"/>
              <a:buChar char="●"/>
              <a:defRPr sz="1200">
                <a:solidFill>
                  <a:srgbClr val="000000"/>
                </a:solidFill>
              </a:defRPr>
            </a:lvl4pPr>
            <a:lvl5pPr indent="-304800" lvl="4" marL="2286000" algn="l">
              <a:lnSpc>
                <a:spcPct val="115000"/>
              </a:lnSpc>
              <a:spcBef>
                <a:spcPts val="0"/>
              </a:spcBef>
              <a:spcAft>
                <a:spcPts val="0"/>
              </a:spcAft>
              <a:buClr>
                <a:srgbClr val="000000"/>
              </a:buClr>
              <a:buSzPts val="1200"/>
              <a:buChar char="○"/>
              <a:defRPr sz="1200">
                <a:solidFill>
                  <a:srgbClr val="000000"/>
                </a:solidFill>
              </a:defRPr>
            </a:lvl5pPr>
            <a:lvl6pPr indent="-304800" lvl="5" marL="2743200" algn="l">
              <a:lnSpc>
                <a:spcPct val="115000"/>
              </a:lnSpc>
              <a:spcBef>
                <a:spcPts val="0"/>
              </a:spcBef>
              <a:spcAft>
                <a:spcPts val="0"/>
              </a:spcAft>
              <a:buClr>
                <a:srgbClr val="000000"/>
              </a:buClr>
              <a:buSzPts val="1200"/>
              <a:buChar char="■"/>
              <a:defRPr sz="1200">
                <a:solidFill>
                  <a:srgbClr val="000000"/>
                </a:solidFill>
              </a:defRPr>
            </a:lvl6pPr>
            <a:lvl7pPr indent="-304800" lvl="6" marL="3200400" algn="l">
              <a:lnSpc>
                <a:spcPct val="115000"/>
              </a:lnSpc>
              <a:spcBef>
                <a:spcPts val="0"/>
              </a:spcBef>
              <a:spcAft>
                <a:spcPts val="0"/>
              </a:spcAft>
              <a:buClr>
                <a:srgbClr val="000000"/>
              </a:buClr>
              <a:buSzPts val="1200"/>
              <a:buChar char="●"/>
              <a:defRPr sz="1200">
                <a:solidFill>
                  <a:srgbClr val="000000"/>
                </a:solidFill>
              </a:defRPr>
            </a:lvl7pPr>
            <a:lvl8pPr indent="-304800" lvl="7" marL="3657600" algn="l">
              <a:lnSpc>
                <a:spcPct val="115000"/>
              </a:lnSpc>
              <a:spcBef>
                <a:spcPts val="0"/>
              </a:spcBef>
              <a:spcAft>
                <a:spcPts val="0"/>
              </a:spcAft>
              <a:buClr>
                <a:srgbClr val="000000"/>
              </a:buClr>
              <a:buSzPts val="1200"/>
              <a:buChar char="○"/>
              <a:defRPr sz="1200">
                <a:solidFill>
                  <a:srgbClr val="000000"/>
                </a:solidFill>
              </a:defRPr>
            </a:lvl8pPr>
            <a:lvl9pPr indent="-304800" lvl="8" marL="4114800" algn="l">
              <a:lnSpc>
                <a:spcPct val="115000"/>
              </a:lnSpc>
              <a:spcBef>
                <a:spcPts val="0"/>
              </a:spcBef>
              <a:spcAft>
                <a:spcPts val="0"/>
              </a:spcAft>
              <a:buClr>
                <a:srgbClr val="000000"/>
              </a:buClr>
              <a:buSzPts val="1200"/>
              <a:buChar char="■"/>
              <a:defRPr sz="1200">
                <a:solidFill>
                  <a:srgbClr val="000000"/>
                </a:solidFill>
              </a:defRPr>
            </a:lvl9pPr>
          </a:lstStyle>
          <a:p/>
        </p:txBody>
      </p:sp>
      <p:sp>
        <p:nvSpPr>
          <p:cNvPr id="295" name="Google Shape;295;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9">
    <p:spTree>
      <p:nvGrpSpPr>
        <p:cNvPr id="296" name="Shape 296"/>
        <p:cNvGrpSpPr/>
        <p:nvPr/>
      </p:nvGrpSpPr>
      <p:grpSpPr>
        <a:xfrm>
          <a:off x="0" y="0"/>
          <a:ext cx="0" cy="0"/>
          <a:chOff x="0" y="0"/>
          <a:chExt cx="0" cy="0"/>
        </a:xfrm>
      </p:grpSpPr>
      <p:sp>
        <p:nvSpPr>
          <p:cNvPr id="297" name="Google Shape;297;p16"/>
          <p:cNvSpPr/>
          <p:nvPr/>
        </p:nvSpPr>
        <p:spPr>
          <a:xfrm>
            <a:off x="0" y="0"/>
            <a:ext cx="91440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0" y="0"/>
            <a:ext cx="4568400" cy="51435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6795047" y="584570"/>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6795047" y="4415195"/>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16"/>
          <p:cNvCxnSpPr/>
          <p:nvPr/>
        </p:nvCxnSpPr>
        <p:spPr>
          <a:xfrm>
            <a:off x="4895600" y="656926"/>
            <a:ext cx="3942600" cy="0"/>
          </a:xfrm>
          <a:prstGeom prst="straightConnector1">
            <a:avLst/>
          </a:prstGeom>
          <a:noFill/>
          <a:ln cap="flat" cmpd="sng" w="9525">
            <a:solidFill>
              <a:srgbClr val="FFFFFF"/>
            </a:solidFill>
            <a:prstDash val="solid"/>
            <a:round/>
            <a:headEnd len="sm" w="sm" type="none"/>
            <a:tailEnd len="sm" w="sm" type="none"/>
          </a:ln>
        </p:spPr>
      </p:cxnSp>
      <p:cxnSp>
        <p:nvCxnSpPr>
          <p:cNvPr id="302" name="Google Shape;302;p16"/>
          <p:cNvCxnSpPr/>
          <p:nvPr/>
        </p:nvCxnSpPr>
        <p:spPr>
          <a:xfrm>
            <a:off x="4895600" y="4487700"/>
            <a:ext cx="3942600" cy="0"/>
          </a:xfrm>
          <a:prstGeom prst="straightConnector1">
            <a:avLst/>
          </a:prstGeom>
          <a:noFill/>
          <a:ln cap="flat" cmpd="sng" w="9525">
            <a:solidFill>
              <a:srgbClr val="FFFFFF"/>
            </a:solidFill>
            <a:prstDash val="solid"/>
            <a:round/>
            <a:headEnd len="sm" w="sm" type="none"/>
            <a:tailEnd len="sm" w="sm" type="none"/>
          </a:ln>
        </p:spPr>
      </p:cxnSp>
      <p:sp>
        <p:nvSpPr>
          <p:cNvPr id="303" name="Google Shape;303;p16"/>
          <p:cNvSpPr txBox="1"/>
          <p:nvPr>
            <p:ph type="title"/>
          </p:nvPr>
        </p:nvSpPr>
        <p:spPr>
          <a:xfrm>
            <a:off x="312850" y="1069200"/>
            <a:ext cx="3942600" cy="30051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304" name="Google Shape;304;p16"/>
          <p:cNvSpPr txBox="1"/>
          <p:nvPr>
            <p:ph idx="1" type="body"/>
          </p:nvPr>
        </p:nvSpPr>
        <p:spPr>
          <a:xfrm>
            <a:off x="4891175" y="1069200"/>
            <a:ext cx="3942600" cy="3005100"/>
          </a:xfrm>
          <a:prstGeom prst="rect">
            <a:avLst/>
          </a:prstGeom>
          <a:noFill/>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305" name="Google Shape;305;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10">
    <p:spTree>
      <p:nvGrpSpPr>
        <p:cNvPr id="306" name="Shape 306"/>
        <p:cNvGrpSpPr/>
        <p:nvPr/>
      </p:nvGrpSpPr>
      <p:grpSpPr>
        <a:xfrm>
          <a:off x="0" y="0"/>
          <a:ext cx="0" cy="0"/>
          <a:chOff x="0" y="0"/>
          <a:chExt cx="0" cy="0"/>
        </a:xfrm>
      </p:grpSpPr>
      <p:sp>
        <p:nvSpPr>
          <p:cNvPr id="307" name="Google Shape;307;p17"/>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17"/>
          <p:cNvGrpSpPr/>
          <p:nvPr/>
        </p:nvGrpSpPr>
        <p:grpSpPr>
          <a:xfrm>
            <a:off x="386075" y="403061"/>
            <a:ext cx="1354500" cy="137700"/>
            <a:chOff x="386075" y="419725"/>
            <a:chExt cx="1354500" cy="137700"/>
          </a:xfrm>
        </p:grpSpPr>
        <p:sp>
          <p:nvSpPr>
            <p:cNvPr id="309" name="Google Shape;309;p17"/>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7"/>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1800">
                <a:solidFill>
                  <a:srgbClr val="FFFFFF"/>
                </a:solidFill>
              </a:defRPr>
            </a:lvl1pPr>
            <a:lvl2pPr lvl="1" algn="l">
              <a:lnSpc>
                <a:spcPct val="100000"/>
              </a:lnSpc>
              <a:spcBef>
                <a:spcPts val="0"/>
              </a:spcBef>
              <a:spcAft>
                <a:spcPts val="0"/>
              </a:spcAft>
              <a:buNone/>
              <a:defRPr sz="1800">
                <a:solidFill>
                  <a:srgbClr val="FFFFFF"/>
                </a:solidFill>
              </a:defRPr>
            </a:lvl2pPr>
            <a:lvl3pPr lvl="2" algn="l">
              <a:lnSpc>
                <a:spcPct val="100000"/>
              </a:lnSpc>
              <a:spcBef>
                <a:spcPts val="0"/>
              </a:spcBef>
              <a:spcAft>
                <a:spcPts val="0"/>
              </a:spcAft>
              <a:buNone/>
              <a:defRPr sz="1800">
                <a:solidFill>
                  <a:srgbClr val="FFFFFF"/>
                </a:solidFill>
              </a:defRPr>
            </a:lvl3pPr>
            <a:lvl4pPr lvl="3" algn="l">
              <a:lnSpc>
                <a:spcPct val="100000"/>
              </a:lnSpc>
              <a:spcBef>
                <a:spcPts val="0"/>
              </a:spcBef>
              <a:spcAft>
                <a:spcPts val="0"/>
              </a:spcAft>
              <a:buNone/>
              <a:defRPr sz="1800">
                <a:solidFill>
                  <a:srgbClr val="FFFFFF"/>
                </a:solidFill>
              </a:defRPr>
            </a:lvl4pPr>
            <a:lvl5pPr lvl="4" algn="l">
              <a:lnSpc>
                <a:spcPct val="100000"/>
              </a:lnSpc>
              <a:spcBef>
                <a:spcPts val="0"/>
              </a:spcBef>
              <a:spcAft>
                <a:spcPts val="0"/>
              </a:spcAft>
              <a:buNone/>
              <a:defRPr sz="1800">
                <a:solidFill>
                  <a:srgbClr val="FFFFFF"/>
                </a:solidFill>
              </a:defRPr>
            </a:lvl5pPr>
            <a:lvl6pPr lvl="5" algn="l">
              <a:lnSpc>
                <a:spcPct val="100000"/>
              </a:lnSpc>
              <a:spcBef>
                <a:spcPts val="0"/>
              </a:spcBef>
              <a:spcAft>
                <a:spcPts val="0"/>
              </a:spcAft>
              <a:buNone/>
              <a:defRPr sz="1800">
                <a:solidFill>
                  <a:srgbClr val="FFFFFF"/>
                </a:solidFill>
              </a:defRPr>
            </a:lvl6pPr>
            <a:lvl7pPr lvl="6" algn="l">
              <a:lnSpc>
                <a:spcPct val="100000"/>
              </a:lnSpc>
              <a:spcBef>
                <a:spcPts val="0"/>
              </a:spcBef>
              <a:spcAft>
                <a:spcPts val="0"/>
              </a:spcAft>
              <a:buNone/>
              <a:defRPr sz="1800">
                <a:solidFill>
                  <a:srgbClr val="FFFFFF"/>
                </a:solidFill>
              </a:defRPr>
            </a:lvl7pPr>
            <a:lvl8pPr lvl="7" algn="l">
              <a:lnSpc>
                <a:spcPct val="100000"/>
              </a:lnSpc>
              <a:spcBef>
                <a:spcPts val="0"/>
              </a:spcBef>
              <a:spcAft>
                <a:spcPts val="0"/>
              </a:spcAft>
              <a:buNone/>
              <a:defRPr sz="1800">
                <a:solidFill>
                  <a:srgbClr val="FFFFFF"/>
                </a:solidFill>
              </a:defRPr>
            </a:lvl8pPr>
            <a:lvl9pPr lvl="8" algn="l">
              <a:lnSpc>
                <a:spcPct val="100000"/>
              </a:lnSpc>
              <a:spcBef>
                <a:spcPts val="0"/>
              </a:spcBef>
              <a:spcAft>
                <a:spcPts val="0"/>
              </a:spcAft>
              <a:buNone/>
              <a:defRPr sz="1800">
                <a:solidFill>
                  <a:srgbClr val="FFFFFF"/>
                </a:solidFill>
              </a:defRPr>
            </a:lvl9pPr>
          </a:lstStyle>
          <a:p/>
        </p:txBody>
      </p:sp>
      <p:sp>
        <p:nvSpPr>
          <p:cNvPr id="313" name="Google Shape;313;p17"/>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E8FDFE"/>
              </a:buClr>
              <a:buSzPts val="1200"/>
              <a:buChar char="●"/>
              <a:defRPr sz="1200">
                <a:solidFill>
                  <a:srgbClr val="E8FDFE"/>
                </a:solidFill>
              </a:defRPr>
            </a:lvl1pPr>
            <a:lvl2pPr indent="-292100" lvl="1" marL="914400" algn="l">
              <a:lnSpc>
                <a:spcPct val="115000"/>
              </a:lnSpc>
              <a:spcBef>
                <a:spcPts val="0"/>
              </a:spcBef>
              <a:spcAft>
                <a:spcPts val="0"/>
              </a:spcAft>
              <a:buClr>
                <a:srgbClr val="E8FDFE"/>
              </a:buClr>
              <a:buSzPts val="1000"/>
              <a:buChar char="○"/>
              <a:defRPr sz="1000">
                <a:solidFill>
                  <a:srgbClr val="E8FDFE"/>
                </a:solidFill>
              </a:defRPr>
            </a:lvl2pPr>
            <a:lvl3pPr indent="-292100" lvl="2" marL="1371600" algn="l">
              <a:lnSpc>
                <a:spcPct val="115000"/>
              </a:lnSpc>
              <a:spcBef>
                <a:spcPts val="0"/>
              </a:spcBef>
              <a:spcAft>
                <a:spcPts val="0"/>
              </a:spcAft>
              <a:buClr>
                <a:srgbClr val="E8FDFE"/>
              </a:buClr>
              <a:buSzPts val="1000"/>
              <a:buChar char="■"/>
              <a:defRPr sz="1000">
                <a:solidFill>
                  <a:srgbClr val="E8FDFE"/>
                </a:solidFill>
              </a:defRPr>
            </a:lvl3pPr>
            <a:lvl4pPr indent="-292100" lvl="3" marL="1828800" algn="l">
              <a:lnSpc>
                <a:spcPct val="115000"/>
              </a:lnSpc>
              <a:spcBef>
                <a:spcPts val="0"/>
              </a:spcBef>
              <a:spcAft>
                <a:spcPts val="0"/>
              </a:spcAft>
              <a:buClr>
                <a:srgbClr val="E8FDFE"/>
              </a:buClr>
              <a:buSzPts val="1000"/>
              <a:buChar char="●"/>
              <a:defRPr sz="1000">
                <a:solidFill>
                  <a:srgbClr val="E8FDFE"/>
                </a:solidFill>
              </a:defRPr>
            </a:lvl4pPr>
            <a:lvl5pPr indent="-292100" lvl="4" marL="2286000" algn="l">
              <a:lnSpc>
                <a:spcPct val="115000"/>
              </a:lnSpc>
              <a:spcBef>
                <a:spcPts val="0"/>
              </a:spcBef>
              <a:spcAft>
                <a:spcPts val="0"/>
              </a:spcAft>
              <a:buClr>
                <a:srgbClr val="E8FDFE"/>
              </a:buClr>
              <a:buSzPts val="1000"/>
              <a:buChar char="○"/>
              <a:defRPr sz="1000">
                <a:solidFill>
                  <a:srgbClr val="E8FDFE"/>
                </a:solidFill>
              </a:defRPr>
            </a:lvl5pPr>
            <a:lvl6pPr indent="-292100" lvl="5" marL="2743200" algn="l">
              <a:lnSpc>
                <a:spcPct val="115000"/>
              </a:lnSpc>
              <a:spcBef>
                <a:spcPts val="0"/>
              </a:spcBef>
              <a:spcAft>
                <a:spcPts val="0"/>
              </a:spcAft>
              <a:buClr>
                <a:srgbClr val="E8FDFE"/>
              </a:buClr>
              <a:buSzPts val="1000"/>
              <a:buChar char="■"/>
              <a:defRPr sz="1000">
                <a:solidFill>
                  <a:srgbClr val="E8FDFE"/>
                </a:solidFill>
              </a:defRPr>
            </a:lvl6pPr>
            <a:lvl7pPr indent="-292100" lvl="6" marL="3200400" algn="l">
              <a:lnSpc>
                <a:spcPct val="115000"/>
              </a:lnSpc>
              <a:spcBef>
                <a:spcPts val="0"/>
              </a:spcBef>
              <a:spcAft>
                <a:spcPts val="0"/>
              </a:spcAft>
              <a:buClr>
                <a:srgbClr val="E8FDFE"/>
              </a:buClr>
              <a:buSzPts val="1000"/>
              <a:buChar char="●"/>
              <a:defRPr sz="1000">
                <a:solidFill>
                  <a:srgbClr val="E8FDFE"/>
                </a:solidFill>
              </a:defRPr>
            </a:lvl7pPr>
            <a:lvl8pPr indent="-292100" lvl="7" marL="3657600" algn="l">
              <a:lnSpc>
                <a:spcPct val="115000"/>
              </a:lnSpc>
              <a:spcBef>
                <a:spcPts val="0"/>
              </a:spcBef>
              <a:spcAft>
                <a:spcPts val="0"/>
              </a:spcAft>
              <a:buClr>
                <a:srgbClr val="E8FDFE"/>
              </a:buClr>
              <a:buSzPts val="1000"/>
              <a:buChar char="○"/>
              <a:defRPr sz="1000">
                <a:solidFill>
                  <a:srgbClr val="E8FDFE"/>
                </a:solidFill>
              </a:defRPr>
            </a:lvl8pPr>
            <a:lvl9pPr indent="-292100" lvl="8" marL="411480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314" name="Google Shape;314;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1">
    <p:spTree>
      <p:nvGrpSpPr>
        <p:cNvPr id="315" name="Shape 315"/>
        <p:cNvGrpSpPr/>
        <p:nvPr/>
      </p:nvGrpSpPr>
      <p:grpSpPr>
        <a:xfrm>
          <a:off x="0" y="0"/>
          <a:ext cx="0" cy="0"/>
          <a:chOff x="0" y="0"/>
          <a:chExt cx="0" cy="0"/>
        </a:xfrm>
      </p:grpSpPr>
      <p:sp>
        <p:nvSpPr>
          <p:cNvPr id="316" name="Google Shape;316;p18"/>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txBox="1"/>
          <p:nvPr>
            <p:ph type="ctrTitle"/>
          </p:nvPr>
        </p:nvSpPr>
        <p:spPr>
          <a:xfrm>
            <a:off x="1837575" y="1251525"/>
            <a:ext cx="5445900" cy="26406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318" name="Google Shape;318;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4">
    <p:spTree>
      <p:nvGrpSpPr>
        <p:cNvPr id="319" name="Shape 319"/>
        <p:cNvGrpSpPr/>
        <p:nvPr/>
      </p:nvGrpSpPr>
      <p:grpSpPr>
        <a:xfrm>
          <a:off x="0" y="0"/>
          <a:ext cx="0" cy="0"/>
          <a:chOff x="0" y="0"/>
          <a:chExt cx="0" cy="0"/>
        </a:xfrm>
      </p:grpSpPr>
      <p:sp>
        <p:nvSpPr>
          <p:cNvPr id="320" name="Google Shape;320;p19"/>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322" name="Google Shape;322;p19"/>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100"/>
              <a:buNone/>
              <a:defRPr sz="1400">
                <a:solidFill>
                  <a:srgbClr val="FFFFFF"/>
                </a:solidFill>
              </a:defRPr>
            </a:lvl2pPr>
            <a:lvl3pPr lvl="2" algn="ctr">
              <a:lnSpc>
                <a:spcPct val="100000"/>
              </a:lnSpc>
              <a:spcBef>
                <a:spcPts val="0"/>
              </a:spcBef>
              <a:spcAft>
                <a:spcPts val="0"/>
              </a:spcAft>
              <a:buClr>
                <a:srgbClr val="FFFFFF"/>
              </a:buClr>
              <a:buSzPts val="1100"/>
              <a:buNone/>
              <a:defRPr sz="1400">
                <a:solidFill>
                  <a:srgbClr val="FFFFFF"/>
                </a:solidFill>
              </a:defRPr>
            </a:lvl3pPr>
            <a:lvl4pPr lvl="3" algn="ctr">
              <a:lnSpc>
                <a:spcPct val="100000"/>
              </a:lnSpc>
              <a:spcBef>
                <a:spcPts val="0"/>
              </a:spcBef>
              <a:spcAft>
                <a:spcPts val="0"/>
              </a:spcAft>
              <a:buClr>
                <a:srgbClr val="FFFFFF"/>
              </a:buClr>
              <a:buSzPts val="1100"/>
              <a:buNone/>
              <a:defRPr sz="1400">
                <a:solidFill>
                  <a:srgbClr val="FFFFFF"/>
                </a:solidFill>
              </a:defRPr>
            </a:lvl4pPr>
            <a:lvl5pPr lvl="4" algn="ctr">
              <a:lnSpc>
                <a:spcPct val="100000"/>
              </a:lnSpc>
              <a:spcBef>
                <a:spcPts val="0"/>
              </a:spcBef>
              <a:spcAft>
                <a:spcPts val="0"/>
              </a:spcAft>
              <a:buClr>
                <a:srgbClr val="FFFFFF"/>
              </a:buClr>
              <a:buSzPts val="1100"/>
              <a:buNone/>
              <a:defRPr sz="1400">
                <a:solidFill>
                  <a:srgbClr val="FFFFFF"/>
                </a:solidFill>
              </a:defRPr>
            </a:lvl5pPr>
            <a:lvl6pPr lvl="5" algn="ctr">
              <a:lnSpc>
                <a:spcPct val="100000"/>
              </a:lnSpc>
              <a:spcBef>
                <a:spcPts val="0"/>
              </a:spcBef>
              <a:spcAft>
                <a:spcPts val="0"/>
              </a:spcAft>
              <a:buClr>
                <a:srgbClr val="FFFFFF"/>
              </a:buClr>
              <a:buSzPts val="1100"/>
              <a:buNone/>
              <a:defRPr sz="1400">
                <a:solidFill>
                  <a:srgbClr val="FFFFFF"/>
                </a:solidFill>
              </a:defRPr>
            </a:lvl6pPr>
            <a:lvl7pPr lvl="6" algn="ctr">
              <a:lnSpc>
                <a:spcPct val="100000"/>
              </a:lnSpc>
              <a:spcBef>
                <a:spcPts val="0"/>
              </a:spcBef>
              <a:spcAft>
                <a:spcPts val="0"/>
              </a:spcAft>
              <a:buClr>
                <a:srgbClr val="FFFFFF"/>
              </a:buClr>
              <a:buSzPts val="1100"/>
              <a:buNone/>
              <a:defRPr sz="1400">
                <a:solidFill>
                  <a:srgbClr val="FFFFFF"/>
                </a:solidFill>
              </a:defRPr>
            </a:lvl7pPr>
            <a:lvl8pPr lvl="7" algn="ctr">
              <a:lnSpc>
                <a:spcPct val="100000"/>
              </a:lnSpc>
              <a:spcBef>
                <a:spcPts val="0"/>
              </a:spcBef>
              <a:spcAft>
                <a:spcPts val="0"/>
              </a:spcAft>
              <a:buClr>
                <a:srgbClr val="FFFFFF"/>
              </a:buClr>
              <a:buSzPts val="1100"/>
              <a:buNone/>
              <a:defRPr sz="1400">
                <a:solidFill>
                  <a:srgbClr val="FFFFFF"/>
                </a:solidFill>
              </a:defRPr>
            </a:lvl8pPr>
            <a:lvl9pPr lvl="8" algn="ctr">
              <a:lnSpc>
                <a:spcPct val="100000"/>
              </a:lnSpc>
              <a:spcBef>
                <a:spcPts val="0"/>
              </a:spcBef>
              <a:spcAft>
                <a:spcPts val="0"/>
              </a:spcAft>
              <a:buClr>
                <a:srgbClr val="FFFFFF"/>
              </a:buClr>
              <a:buSzPts val="1100"/>
              <a:buNone/>
              <a:defRPr sz="1400">
                <a:solidFill>
                  <a:srgbClr val="FFFFFF"/>
                </a:solidFill>
              </a:defRPr>
            </a:lvl9pPr>
          </a:lstStyle>
          <a:p/>
        </p:txBody>
      </p:sp>
      <p:sp>
        <p:nvSpPr>
          <p:cNvPr id="323" name="Google Shape;323;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5">
    <p:spTree>
      <p:nvGrpSpPr>
        <p:cNvPr id="324" name="Shape 324"/>
        <p:cNvGrpSpPr/>
        <p:nvPr/>
      </p:nvGrpSpPr>
      <p:grpSpPr>
        <a:xfrm>
          <a:off x="0" y="0"/>
          <a:ext cx="0" cy="0"/>
          <a:chOff x="0" y="0"/>
          <a:chExt cx="0" cy="0"/>
        </a:xfrm>
      </p:grpSpPr>
      <p:sp>
        <p:nvSpPr>
          <p:cNvPr id="325" name="Google Shape;325;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20"/>
          <p:cNvSpPr txBox="1"/>
          <p:nvPr>
            <p:ph type="title"/>
          </p:nvPr>
        </p:nvSpPr>
        <p:spPr>
          <a:xfrm>
            <a:off x="3052088" y="1031900"/>
            <a:ext cx="3039600" cy="1388700"/>
          </a:xfrm>
          <a:prstGeom prst="rect">
            <a:avLst/>
          </a:prstGeom>
          <a:noFill/>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328" name="Google Shape;328;p20"/>
          <p:cNvSpPr txBox="1"/>
          <p:nvPr>
            <p:ph idx="1" type="body"/>
          </p:nvPr>
        </p:nvSpPr>
        <p:spPr>
          <a:xfrm>
            <a:off x="3052150" y="2526322"/>
            <a:ext cx="3039600" cy="1310400"/>
          </a:xfrm>
          <a:prstGeom prst="rect">
            <a:avLst/>
          </a:prstGeom>
          <a:noFill/>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298450" lvl="1" marL="914400" algn="ctr">
              <a:lnSpc>
                <a:spcPct val="115000"/>
              </a:lnSpc>
              <a:spcBef>
                <a:spcPts val="0"/>
              </a:spcBef>
              <a:spcAft>
                <a:spcPts val="0"/>
              </a:spcAft>
              <a:buClr>
                <a:srgbClr val="FFFFFF"/>
              </a:buClr>
              <a:buSzPts val="1100"/>
              <a:buChar char="○"/>
              <a:defRPr sz="1400">
                <a:solidFill>
                  <a:srgbClr val="FFFFFF"/>
                </a:solidFill>
              </a:defRPr>
            </a:lvl2pPr>
            <a:lvl3pPr indent="-298450" lvl="2" marL="1371600" algn="ctr">
              <a:lnSpc>
                <a:spcPct val="115000"/>
              </a:lnSpc>
              <a:spcBef>
                <a:spcPts val="0"/>
              </a:spcBef>
              <a:spcAft>
                <a:spcPts val="0"/>
              </a:spcAft>
              <a:buClr>
                <a:srgbClr val="FFFFFF"/>
              </a:buClr>
              <a:buSzPts val="1100"/>
              <a:buChar char="■"/>
              <a:defRPr sz="1400">
                <a:solidFill>
                  <a:srgbClr val="FFFFFF"/>
                </a:solidFill>
              </a:defRPr>
            </a:lvl3pPr>
            <a:lvl4pPr indent="-298450" lvl="3" marL="1828800" algn="ctr">
              <a:lnSpc>
                <a:spcPct val="115000"/>
              </a:lnSpc>
              <a:spcBef>
                <a:spcPts val="0"/>
              </a:spcBef>
              <a:spcAft>
                <a:spcPts val="0"/>
              </a:spcAft>
              <a:buClr>
                <a:srgbClr val="FFFFFF"/>
              </a:buClr>
              <a:buSzPts val="1100"/>
              <a:buChar char="●"/>
              <a:defRPr sz="1400">
                <a:solidFill>
                  <a:srgbClr val="FFFFFF"/>
                </a:solidFill>
              </a:defRPr>
            </a:lvl4pPr>
            <a:lvl5pPr indent="-298450" lvl="4" marL="2286000" algn="ctr">
              <a:lnSpc>
                <a:spcPct val="115000"/>
              </a:lnSpc>
              <a:spcBef>
                <a:spcPts val="0"/>
              </a:spcBef>
              <a:spcAft>
                <a:spcPts val="0"/>
              </a:spcAft>
              <a:buClr>
                <a:srgbClr val="FFFFFF"/>
              </a:buClr>
              <a:buSzPts val="1100"/>
              <a:buChar char="○"/>
              <a:defRPr sz="1400">
                <a:solidFill>
                  <a:srgbClr val="FFFFFF"/>
                </a:solidFill>
              </a:defRPr>
            </a:lvl5pPr>
            <a:lvl6pPr indent="-298450" lvl="5" marL="2743200" algn="ctr">
              <a:lnSpc>
                <a:spcPct val="115000"/>
              </a:lnSpc>
              <a:spcBef>
                <a:spcPts val="0"/>
              </a:spcBef>
              <a:spcAft>
                <a:spcPts val="0"/>
              </a:spcAft>
              <a:buClr>
                <a:srgbClr val="FFFFFF"/>
              </a:buClr>
              <a:buSzPts val="1100"/>
              <a:buChar char="■"/>
              <a:defRPr sz="1400">
                <a:solidFill>
                  <a:srgbClr val="FFFFFF"/>
                </a:solidFill>
              </a:defRPr>
            </a:lvl6pPr>
            <a:lvl7pPr indent="-298450" lvl="6" marL="3200400" algn="ctr">
              <a:lnSpc>
                <a:spcPct val="115000"/>
              </a:lnSpc>
              <a:spcBef>
                <a:spcPts val="0"/>
              </a:spcBef>
              <a:spcAft>
                <a:spcPts val="0"/>
              </a:spcAft>
              <a:buClr>
                <a:srgbClr val="FFFFFF"/>
              </a:buClr>
              <a:buSzPts val="1100"/>
              <a:buChar char="●"/>
              <a:defRPr sz="1400">
                <a:solidFill>
                  <a:srgbClr val="FFFFFF"/>
                </a:solidFill>
              </a:defRPr>
            </a:lvl7pPr>
            <a:lvl8pPr indent="-298450" lvl="7" marL="3657600" algn="ctr">
              <a:lnSpc>
                <a:spcPct val="115000"/>
              </a:lnSpc>
              <a:spcBef>
                <a:spcPts val="0"/>
              </a:spcBef>
              <a:spcAft>
                <a:spcPts val="0"/>
              </a:spcAft>
              <a:buClr>
                <a:srgbClr val="FFFFFF"/>
              </a:buClr>
              <a:buSzPts val="1100"/>
              <a:buChar char="○"/>
              <a:defRPr sz="1400">
                <a:solidFill>
                  <a:srgbClr val="FFFFFF"/>
                </a:solidFill>
              </a:defRPr>
            </a:lvl8pPr>
            <a:lvl9pPr indent="-298450" lvl="8" marL="4114800" algn="ctr">
              <a:lnSpc>
                <a:spcPct val="115000"/>
              </a:lnSpc>
              <a:spcBef>
                <a:spcPts val="0"/>
              </a:spcBef>
              <a:spcAft>
                <a:spcPts val="0"/>
              </a:spcAft>
              <a:buClr>
                <a:srgbClr val="FFFFFF"/>
              </a:buClr>
              <a:buSzPts val="1100"/>
              <a:buChar char="■"/>
              <a:defRPr sz="14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6">
    <p:spTree>
      <p:nvGrpSpPr>
        <p:cNvPr id="329" name="Shape 329"/>
        <p:cNvGrpSpPr/>
        <p:nvPr/>
      </p:nvGrpSpPr>
      <p:grpSpPr>
        <a:xfrm>
          <a:off x="0" y="0"/>
          <a:ext cx="0" cy="0"/>
          <a:chOff x="0" y="0"/>
          <a:chExt cx="0" cy="0"/>
        </a:xfrm>
      </p:grpSpPr>
      <p:sp>
        <p:nvSpPr>
          <p:cNvPr id="330" name="Google Shape;330;p21"/>
          <p:cNvSpPr/>
          <p:nvPr/>
        </p:nvSpPr>
        <p:spPr>
          <a:xfrm>
            <a:off x="0" y="0"/>
            <a:ext cx="91440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1"/>
          <p:cNvGrpSpPr/>
          <p:nvPr/>
        </p:nvGrpSpPr>
        <p:grpSpPr>
          <a:xfrm>
            <a:off x="0" y="4510813"/>
            <a:ext cx="9144000" cy="150575"/>
            <a:chOff x="0" y="3797750"/>
            <a:chExt cx="9144000" cy="150575"/>
          </a:xfrm>
        </p:grpSpPr>
        <p:cxnSp>
          <p:nvCxnSpPr>
            <p:cNvPr id="332" name="Google Shape;332;p21"/>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333" name="Google Shape;333;p21"/>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334" name="Google Shape;334;p21"/>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335" name="Google Shape;335;p21"/>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336" name="Google Shape;336;p21"/>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298450" lvl="1" marL="914400" algn="l">
              <a:lnSpc>
                <a:spcPct val="115000"/>
              </a:lnSpc>
              <a:spcBef>
                <a:spcPts val="0"/>
              </a:spcBef>
              <a:spcAft>
                <a:spcPts val="0"/>
              </a:spcAft>
              <a:buClr>
                <a:srgbClr val="FFFFFF"/>
              </a:buClr>
              <a:buSzPts val="1100"/>
              <a:buChar char="○"/>
              <a:defRPr sz="1400">
                <a:solidFill>
                  <a:srgbClr val="FFFFFF"/>
                </a:solidFill>
              </a:defRPr>
            </a:lvl2pPr>
            <a:lvl3pPr indent="-298450" lvl="2" marL="1371600" algn="l">
              <a:lnSpc>
                <a:spcPct val="115000"/>
              </a:lnSpc>
              <a:spcBef>
                <a:spcPts val="0"/>
              </a:spcBef>
              <a:spcAft>
                <a:spcPts val="0"/>
              </a:spcAft>
              <a:buClr>
                <a:srgbClr val="FFFFFF"/>
              </a:buClr>
              <a:buSzPts val="1100"/>
              <a:buChar char="■"/>
              <a:defRPr sz="1400">
                <a:solidFill>
                  <a:srgbClr val="FFFFFF"/>
                </a:solidFill>
              </a:defRPr>
            </a:lvl3pPr>
            <a:lvl4pPr indent="-298450" lvl="3" marL="1828800" algn="l">
              <a:lnSpc>
                <a:spcPct val="115000"/>
              </a:lnSpc>
              <a:spcBef>
                <a:spcPts val="0"/>
              </a:spcBef>
              <a:spcAft>
                <a:spcPts val="0"/>
              </a:spcAft>
              <a:buClr>
                <a:srgbClr val="FFFFFF"/>
              </a:buClr>
              <a:buSzPts val="1100"/>
              <a:buChar char="●"/>
              <a:defRPr sz="1400">
                <a:solidFill>
                  <a:srgbClr val="FFFFFF"/>
                </a:solidFill>
              </a:defRPr>
            </a:lvl4pPr>
            <a:lvl5pPr indent="-298450" lvl="4" marL="2286000" algn="l">
              <a:lnSpc>
                <a:spcPct val="115000"/>
              </a:lnSpc>
              <a:spcBef>
                <a:spcPts val="0"/>
              </a:spcBef>
              <a:spcAft>
                <a:spcPts val="0"/>
              </a:spcAft>
              <a:buClr>
                <a:srgbClr val="FFFFFF"/>
              </a:buClr>
              <a:buSzPts val="1100"/>
              <a:buChar char="○"/>
              <a:defRPr sz="1400">
                <a:solidFill>
                  <a:srgbClr val="FFFFFF"/>
                </a:solidFill>
              </a:defRPr>
            </a:lvl5pPr>
            <a:lvl6pPr indent="-298450" lvl="5" marL="2743200" algn="l">
              <a:lnSpc>
                <a:spcPct val="115000"/>
              </a:lnSpc>
              <a:spcBef>
                <a:spcPts val="0"/>
              </a:spcBef>
              <a:spcAft>
                <a:spcPts val="0"/>
              </a:spcAft>
              <a:buClr>
                <a:srgbClr val="FFFFFF"/>
              </a:buClr>
              <a:buSzPts val="1100"/>
              <a:buChar char="■"/>
              <a:defRPr sz="1400">
                <a:solidFill>
                  <a:srgbClr val="FFFFFF"/>
                </a:solidFill>
              </a:defRPr>
            </a:lvl6pPr>
            <a:lvl7pPr indent="-298450" lvl="6" marL="3200400" algn="l">
              <a:lnSpc>
                <a:spcPct val="115000"/>
              </a:lnSpc>
              <a:spcBef>
                <a:spcPts val="0"/>
              </a:spcBef>
              <a:spcAft>
                <a:spcPts val="0"/>
              </a:spcAft>
              <a:buClr>
                <a:srgbClr val="FFFFFF"/>
              </a:buClr>
              <a:buSzPts val="1100"/>
              <a:buChar char="●"/>
              <a:defRPr sz="1400">
                <a:solidFill>
                  <a:srgbClr val="FFFFFF"/>
                </a:solidFill>
              </a:defRPr>
            </a:lvl7pPr>
            <a:lvl8pPr indent="-298450" lvl="7" marL="3657600" algn="l">
              <a:lnSpc>
                <a:spcPct val="115000"/>
              </a:lnSpc>
              <a:spcBef>
                <a:spcPts val="0"/>
              </a:spcBef>
              <a:spcAft>
                <a:spcPts val="0"/>
              </a:spcAft>
              <a:buClr>
                <a:srgbClr val="FFFFFF"/>
              </a:buClr>
              <a:buSzPts val="1100"/>
              <a:buChar char="○"/>
              <a:defRPr sz="1400">
                <a:solidFill>
                  <a:srgbClr val="FFFFFF"/>
                </a:solidFill>
              </a:defRPr>
            </a:lvl8pPr>
            <a:lvl9pPr indent="-298450" lvl="8" marL="4114800" algn="l">
              <a:lnSpc>
                <a:spcPct val="115000"/>
              </a:lnSpc>
              <a:spcBef>
                <a:spcPts val="0"/>
              </a:spcBef>
              <a:spcAft>
                <a:spcPts val="0"/>
              </a:spcAft>
              <a:buClr>
                <a:srgbClr val="FFFFFF"/>
              </a:buClr>
              <a:buSzPts val="1100"/>
              <a:buChar char="■"/>
              <a:defRPr sz="1400">
                <a:solidFill>
                  <a:srgbClr val="FFFFFF"/>
                </a:solidFill>
              </a:defRPr>
            </a:lvl9pPr>
          </a:lstStyle>
          <a:p/>
        </p:txBody>
      </p:sp>
      <p:sp>
        <p:nvSpPr>
          <p:cNvPr id="337" name="Google Shape;337;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9">
    <p:spTree>
      <p:nvGrpSpPr>
        <p:cNvPr id="338" name="Shape 338"/>
        <p:cNvGrpSpPr/>
        <p:nvPr/>
      </p:nvGrpSpPr>
      <p:grpSpPr>
        <a:xfrm>
          <a:off x="0" y="0"/>
          <a:ext cx="0" cy="0"/>
          <a:chOff x="0" y="0"/>
          <a:chExt cx="0" cy="0"/>
        </a:xfrm>
      </p:grpSpPr>
      <p:sp>
        <p:nvSpPr>
          <p:cNvPr id="339" name="Google Shape;339;p22"/>
          <p:cNvSpPr/>
          <p:nvPr/>
        </p:nvSpPr>
        <p:spPr>
          <a:xfrm>
            <a:off x="0" y="0"/>
            <a:ext cx="91440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24">
    <p:spTree>
      <p:nvGrpSpPr>
        <p:cNvPr id="342" name="Shape 342"/>
        <p:cNvGrpSpPr/>
        <p:nvPr/>
      </p:nvGrpSpPr>
      <p:grpSpPr>
        <a:xfrm>
          <a:off x="0" y="0"/>
          <a:ext cx="0" cy="0"/>
          <a:chOff x="0" y="0"/>
          <a:chExt cx="0" cy="0"/>
        </a:xfrm>
      </p:grpSpPr>
      <p:sp>
        <p:nvSpPr>
          <p:cNvPr id="343" name="Google Shape;343;p23"/>
          <p:cNvSpPr/>
          <p:nvPr/>
        </p:nvSpPr>
        <p:spPr>
          <a:xfrm>
            <a:off x="0" y="0"/>
            <a:ext cx="91440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25">
    <p:spTree>
      <p:nvGrpSpPr>
        <p:cNvPr id="346" name="Shape 346"/>
        <p:cNvGrpSpPr/>
        <p:nvPr/>
      </p:nvGrpSpPr>
      <p:grpSpPr>
        <a:xfrm>
          <a:off x="0" y="0"/>
          <a:ext cx="0" cy="0"/>
          <a:chOff x="0" y="0"/>
          <a:chExt cx="0" cy="0"/>
        </a:xfrm>
      </p:grpSpPr>
      <p:sp>
        <p:nvSpPr>
          <p:cNvPr id="347" name="Google Shape;347;p24"/>
          <p:cNvSpPr/>
          <p:nvPr/>
        </p:nvSpPr>
        <p:spPr>
          <a:xfrm>
            <a:off x="0" y="0"/>
            <a:ext cx="9144000" cy="5143500"/>
          </a:xfrm>
          <a:prstGeom prst="rect">
            <a:avLst/>
          </a:prstGeom>
          <a:solidFill>
            <a:srgbClr val="015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558000" y="490650"/>
            <a:ext cx="8028000" cy="2004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558000" y="490650"/>
            <a:ext cx="2004900" cy="2004900"/>
          </a:xfrm>
          <a:prstGeom prst="rtTriangle">
            <a:avLst/>
          </a:prstGeom>
          <a:solidFill>
            <a:srgbClr val="5E97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rot="10800000">
            <a:off x="6581100" y="490650"/>
            <a:ext cx="2004900" cy="2004900"/>
          </a:xfrm>
          <a:prstGeom prst="rtTriangle">
            <a:avLst/>
          </a:prstGeom>
          <a:solidFill>
            <a:srgbClr val="5E97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txBox="1"/>
          <p:nvPr>
            <p:ph type="title"/>
          </p:nvPr>
        </p:nvSpPr>
        <p:spPr>
          <a:xfrm>
            <a:off x="1990050" y="703350"/>
            <a:ext cx="5032800" cy="15795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None/>
              <a:defRPr b="1" sz="2400">
                <a:solidFill>
                  <a:srgbClr val="FFFFFF"/>
                </a:solidFill>
              </a:defRPr>
            </a:lvl1pPr>
            <a:lvl2pPr lvl="1" algn="ctr">
              <a:lnSpc>
                <a:spcPct val="100000"/>
              </a:lnSpc>
              <a:spcBef>
                <a:spcPts val="0"/>
              </a:spcBef>
              <a:spcAft>
                <a:spcPts val="0"/>
              </a:spcAft>
              <a:buNone/>
              <a:defRPr b="1" sz="2400">
                <a:solidFill>
                  <a:srgbClr val="FFFFFF"/>
                </a:solidFill>
              </a:defRPr>
            </a:lvl2pPr>
            <a:lvl3pPr lvl="2" algn="ctr">
              <a:lnSpc>
                <a:spcPct val="100000"/>
              </a:lnSpc>
              <a:spcBef>
                <a:spcPts val="0"/>
              </a:spcBef>
              <a:spcAft>
                <a:spcPts val="0"/>
              </a:spcAft>
              <a:buNone/>
              <a:defRPr b="1" sz="2400">
                <a:solidFill>
                  <a:srgbClr val="FFFFFF"/>
                </a:solidFill>
              </a:defRPr>
            </a:lvl3pPr>
            <a:lvl4pPr lvl="3" algn="ctr">
              <a:lnSpc>
                <a:spcPct val="100000"/>
              </a:lnSpc>
              <a:spcBef>
                <a:spcPts val="0"/>
              </a:spcBef>
              <a:spcAft>
                <a:spcPts val="0"/>
              </a:spcAft>
              <a:buNone/>
              <a:defRPr b="1" sz="2400">
                <a:solidFill>
                  <a:srgbClr val="FFFFFF"/>
                </a:solidFill>
              </a:defRPr>
            </a:lvl4pPr>
            <a:lvl5pPr lvl="4" algn="ctr">
              <a:lnSpc>
                <a:spcPct val="100000"/>
              </a:lnSpc>
              <a:spcBef>
                <a:spcPts val="0"/>
              </a:spcBef>
              <a:spcAft>
                <a:spcPts val="0"/>
              </a:spcAft>
              <a:buNone/>
              <a:defRPr b="1" sz="2400">
                <a:solidFill>
                  <a:srgbClr val="FFFFFF"/>
                </a:solidFill>
              </a:defRPr>
            </a:lvl5pPr>
            <a:lvl6pPr lvl="5" algn="ctr">
              <a:lnSpc>
                <a:spcPct val="100000"/>
              </a:lnSpc>
              <a:spcBef>
                <a:spcPts val="0"/>
              </a:spcBef>
              <a:spcAft>
                <a:spcPts val="0"/>
              </a:spcAft>
              <a:buNone/>
              <a:defRPr b="1" sz="2400">
                <a:solidFill>
                  <a:srgbClr val="FFFFFF"/>
                </a:solidFill>
              </a:defRPr>
            </a:lvl6pPr>
            <a:lvl7pPr lvl="6" algn="ctr">
              <a:lnSpc>
                <a:spcPct val="100000"/>
              </a:lnSpc>
              <a:spcBef>
                <a:spcPts val="0"/>
              </a:spcBef>
              <a:spcAft>
                <a:spcPts val="0"/>
              </a:spcAft>
              <a:buNone/>
              <a:defRPr b="1" sz="2400">
                <a:solidFill>
                  <a:srgbClr val="FFFFFF"/>
                </a:solidFill>
              </a:defRPr>
            </a:lvl7pPr>
            <a:lvl8pPr lvl="7" algn="ctr">
              <a:lnSpc>
                <a:spcPct val="100000"/>
              </a:lnSpc>
              <a:spcBef>
                <a:spcPts val="0"/>
              </a:spcBef>
              <a:spcAft>
                <a:spcPts val="0"/>
              </a:spcAft>
              <a:buNone/>
              <a:defRPr b="1" sz="2400">
                <a:solidFill>
                  <a:srgbClr val="FFFFFF"/>
                </a:solidFill>
              </a:defRPr>
            </a:lvl8pPr>
            <a:lvl9pPr lvl="8" algn="ctr">
              <a:lnSpc>
                <a:spcPct val="100000"/>
              </a:lnSpc>
              <a:spcBef>
                <a:spcPts val="0"/>
              </a:spcBef>
              <a:spcAft>
                <a:spcPts val="0"/>
              </a:spcAft>
              <a:buNone/>
              <a:defRPr b="1" sz="2400">
                <a:solidFill>
                  <a:srgbClr val="FFFFFF"/>
                </a:solidFill>
              </a:defRPr>
            </a:lvl9pPr>
          </a:lstStyle>
          <a:p/>
        </p:txBody>
      </p:sp>
      <p:sp>
        <p:nvSpPr>
          <p:cNvPr id="352" name="Google Shape;352;p24"/>
          <p:cNvSpPr txBox="1"/>
          <p:nvPr>
            <p:ph idx="1" type="body"/>
          </p:nvPr>
        </p:nvSpPr>
        <p:spPr>
          <a:xfrm>
            <a:off x="449800" y="2647950"/>
            <a:ext cx="1914000" cy="20049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353" name="Google Shape;353;p24"/>
          <p:cNvSpPr txBox="1"/>
          <p:nvPr>
            <p:ph idx="2" type="body"/>
          </p:nvPr>
        </p:nvSpPr>
        <p:spPr>
          <a:xfrm>
            <a:off x="2516200" y="2647950"/>
            <a:ext cx="1914000" cy="20049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354" name="Google Shape;354;p24"/>
          <p:cNvSpPr txBox="1"/>
          <p:nvPr>
            <p:ph idx="3" type="body"/>
          </p:nvPr>
        </p:nvSpPr>
        <p:spPr>
          <a:xfrm>
            <a:off x="4582600" y="2647950"/>
            <a:ext cx="1914000" cy="20049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355" name="Google Shape;355;p24"/>
          <p:cNvSpPr txBox="1"/>
          <p:nvPr>
            <p:ph idx="4" type="body"/>
          </p:nvPr>
        </p:nvSpPr>
        <p:spPr>
          <a:xfrm>
            <a:off x="6649000" y="2647950"/>
            <a:ext cx="1914000" cy="20049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356" name="Google Shape;356;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27">
    <p:spTree>
      <p:nvGrpSpPr>
        <p:cNvPr id="357" name="Shape 357"/>
        <p:cNvGrpSpPr/>
        <p:nvPr/>
      </p:nvGrpSpPr>
      <p:grpSpPr>
        <a:xfrm>
          <a:off x="0" y="0"/>
          <a:ext cx="0" cy="0"/>
          <a:chOff x="0" y="0"/>
          <a:chExt cx="0" cy="0"/>
        </a:xfrm>
      </p:grpSpPr>
      <p:sp>
        <p:nvSpPr>
          <p:cNvPr id="358" name="Google Shape;358;p25"/>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a:off x="386075" y="403061"/>
            <a:ext cx="1354500" cy="137700"/>
            <a:chOff x="386075" y="419725"/>
            <a:chExt cx="1354500" cy="137700"/>
          </a:xfrm>
        </p:grpSpPr>
        <p:sp>
          <p:nvSpPr>
            <p:cNvPr id="360" name="Google Shape;360;p25"/>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1800">
                <a:solidFill>
                  <a:srgbClr val="FFFFFF"/>
                </a:solidFill>
              </a:defRPr>
            </a:lvl1pPr>
            <a:lvl2pPr lvl="1" algn="l">
              <a:lnSpc>
                <a:spcPct val="100000"/>
              </a:lnSpc>
              <a:spcBef>
                <a:spcPts val="0"/>
              </a:spcBef>
              <a:spcAft>
                <a:spcPts val="0"/>
              </a:spcAft>
              <a:buNone/>
              <a:defRPr sz="1800">
                <a:solidFill>
                  <a:srgbClr val="FFFFFF"/>
                </a:solidFill>
              </a:defRPr>
            </a:lvl2pPr>
            <a:lvl3pPr lvl="2" algn="l">
              <a:lnSpc>
                <a:spcPct val="100000"/>
              </a:lnSpc>
              <a:spcBef>
                <a:spcPts val="0"/>
              </a:spcBef>
              <a:spcAft>
                <a:spcPts val="0"/>
              </a:spcAft>
              <a:buNone/>
              <a:defRPr sz="1800">
                <a:solidFill>
                  <a:srgbClr val="FFFFFF"/>
                </a:solidFill>
              </a:defRPr>
            </a:lvl3pPr>
            <a:lvl4pPr lvl="3" algn="l">
              <a:lnSpc>
                <a:spcPct val="100000"/>
              </a:lnSpc>
              <a:spcBef>
                <a:spcPts val="0"/>
              </a:spcBef>
              <a:spcAft>
                <a:spcPts val="0"/>
              </a:spcAft>
              <a:buNone/>
              <a:defRPr sz="1800">
                <a:solidFill>
                  <a:srgbClr val="FFFFFF"/>
                </a:solidFill>
              </a:defRPr>
            </a:lvl4pPr>
            <a:lvl5pPr lvl="4" algn="l">
              <a:lnSpc>
                <a:spcPct val="100000"/>
              </a:lnSpc>
              <a:spcBef>
                <a:spcPts val="0"/>
              </a:spcBef>
              <a:spcAft>
                <a:spcPts val="0"/>
              </a:spcAft>
              <a:buNone/>
              <a:defRPr sz="1800">
                <a:solidFill>
                  <a:srgbClr val="FFFFFF"/>
                </a:solidFill>
              </a:defRPr>
            </a:lvl5pPr>
            <a:lvl6pPr lvl="5" algn="l">
              <a:lnSpc>
                <a:spcPct val="100000"/>
              </a:lnSpc>
              <a:spcBef>
                <a:spcPts val="0"/>
              </a:spcBef>
              <a:spcAft>
                <a:spcPts val="0"/>
              </a:spcAft>
              <a:buNone/>
              <a:defRPr sz="1800">
                <a:solidFill>
                  <a:srgbClr val="FFFFFF"/>
                </a:solidFill>
              </a:defRPr>
            </a:lvl6pPr>
            <a:lvl7pPr lvl="6" algn="l">
              <a:lnSpc>
                <a:spcPct val="100000"/>
              </a:lnSpc>
              <a:spcBef>
                <a:spcPts val="0"/>
              </a:spcBef>
              <a:spcAft>
                <a:spcPts val="0"/>
              </a:spcAft>
              <a:buNone/>
              <a:defRPr sz="1800">
                <a:solidFill>
                  <a:srgbClr val="FFFFFF"/>
                </a:solidFill>
              </a:defRPr>
            </a:lvl7pPr>
            <a:lvl8pPr lvl="7" algn="l">
              <a:lnSpc>
                <a:spcPct val="100000"/>
              </a:lnSpc>
              <a:spcBef>
                <a:spcPts val="0"/>
              </a:spcBef>
              <a:spcAft>
                <a:spcPts val="0"/>
              </a:spcAft>
              <a:buNone/>
              <a:defRPr sz="1800">
                <a:solidFill>
                  <a:srgbClr val="FFFFFF"/>
                </a:solidFill>
              </a:defRPr>
            </a:lvl8pPr>
            <a:lvl9pPr lvl="8" algn="l">
              <a:lnSpc>
                <a:spcPct val="100000"/>
              </a:lnSpc>
              <a:spcBef>
                <a:spcPts val="0"/>
              </a:spcBef>
              <a:spcAft>
                <a:spcPts val="0"/>
              </a:spcAft>
              <a:buNone/>
              <a:defRPr sz="1800">
                <a:solidFill>
                  <a:srgbClr val="FFFFFF"/>
                </a:solidFill>
              </a:defRPr>
            </a:lvl9pPr>
          </a:lstStyle>
          <a:p/>
        </p:txBody>
      </p:sp>
      <p:sp>
        <p:nvSpPr>
          <p:cNvPr id="364" name="Google Shape;364;p25"/>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E8FDFE"/>
              </a:buClr>
              <a:buSzPts val="1200"/>
              <a:buChar char="●"/>
              <a:defRPr sz="1200">
                <a:solidFill>
                  <a:srgbClr val="E8FDFE"/>
                </a:solidFill>
              </a:defRPr>
            </a:lvl1pPr>
            <a:lvl2pPr indent="-292100" lvl="1" marL="914400" algn="l">
              <a:lnSpc>
                <a:spcPct val="115000"/>
              </a:lnSpc>
              <a:spcBef>
                <a:spcPts val="0"/>
              </a:spcBef>
              <a:spcAft>
                <a:spcPts val="0"/>
              </a:spcAft>
              <a:buClr>
                <a:srgbClr val="E8FDFE"/>
              </a:buClr>
              <a:buSzPts val="1000"/>
              <a:buChar char="○"/>
              <a:defRPr sz="1000">
                <a:solidFill>
                  <a:srgbClr val="E8FDFE"/>
                </a:solidFill>
              </a:defRPr>
            </a:lvl2pPr>
            <a:lvl3pPr indent="-292100" lvl="2" marL="1371600" algn="l">
              <a:lnSpc>
                <a:spcPct val="115000"/>
              </a:lnSpc>
              <a:spcBef>
                <a:spcPts val="0"/>
              </a:spcBef>
              <a:spcAft>
                <a:spcPts val="0"/>
              </a:spcAft>
              <a:buClr>
                <a:srgbClr val="E8FDFE"/>
              </a:buClr>
              <a:buSzPts val="1000"/>
              <a:buChar char="■"/>
              <a:defRPr sz="1000">
                <a:solidFill>
                  <a:srgbClr val="E8FDFE"/>
                </a:solidFill>
              </a:defRPr>
            </a:lvl3pPr>
            <a:lvl4pPr indent="-292100" lvl="3" marL="1828800" algn="l">
              <a:lnSpc>
                <a:spcPct val="115000"/>
              </a:lnSpc>
              <a:spcBef>
                <a:spcPts val="0"/>
              </a:spcBef>
              <a:spcAft>
                <a:spcPts val="0"/>
              </a:spcAft>
              <a:buClr>
                <a:srgbClr val="E8FDFE"/>
              </a:buClr>
              <a:buSzPts val="1000"/>
              <a:buChar char="●"/>
              <a:defRPr sz="1000">
                <a:solidFill>
                  <a:srgbClr val="E8FDFE"/>
                </a:solidFill>
              </a:defRPr>
            </a:lvl4pPr>
            <a:lvl5pPr indent="-292100" lvl="4" marL="2286000" algn="l">
              <a:lnSpc>
                <a:spcPct val="115000"/>
              </a:lnSpc>
              <a:spcBef>
                <a:spcPts val="0"/>
              </a:spcBef>
              <a:spcAft>
                <a:spcPts val="0"/>
              </a:spcAft>
              <a:buClr>
                <a:srgbClr val="E8FDFE"/>
              </a:buClr>
              <a:buSzPts val="1000"/>
              <a:buChar char="○"/>
              <a:defRPr sz="1000">
                <a:solidFill>
                  <a:srgbClr val="E8FDFE"/>
                </a:solidFill>
              </a:defRPr>
            </a:lvl5pPr>
            <a:lvl6pPr indent="-292100" lvl="5" marL="2743200" algn="l">
              <a:lnSpc>
                <a:spcPct val="115000"/>
              </a:lnSpc>
              <a:spcBef>
                <a:spcPts val="0"/>
              </a:spcBef>
              <a:spcAft>
                <a:spcPts val="0"/>
              </a:spcAft>
              <a:buClr>
                <a:srgbClr val="E8FDFE"/>
              </a:buClr>
              <a:buSzPts val="1000"/>
              <a:buChar char="■"/>
              <a:defRPr sz="1000">
                <a:solidFill>
                  <a:srgbClr val="E8FDFE"/>
                </a:solidFill>
              </a:defRPr>
            </a:lvl6pPr>
            <a:lvl7pPr indent="-292100" lvl="6" marL="3200400" algn="l">
              <a:lnSpc>
                <a:spcPct val="115000"/>
              </a:lnSpc>
              <a:spcBef>
                <a:spcPts val="0"/>
              </a:spcBef>
              <a:spcAft>
                <a:spcPts val="0"/>
              </a:spcAft>
              <a:buClr>
                <a:srgbClr val="E8FDFE"/>
              </a:buClr>
              <a:buSzPts val="1000"/>
              <a:buChar char="●"/>
              <a:defRPr sz="1000">
                <a:solidFill>
                  <a:srgbClr val="E8FDFE"/>
                </a:solidFill>
              </a:defRPr>
            </a:lvl7pPr>
            <a:lvl8pPr indent="-292100" lvl="7" marL="3657600" algn="l">
              <a:lnSpc>
                <a:spcPct val="115000"/>
              </a:lnSpc>
              <a:spcBef>
                <a:spcPts val="0"/>
              </a:spcBef>
              <a:spcAft>
                <a:spcPts val="0"/>
              </a:spcAft>
              <a:buClr>
                <a:srgbClr val="E8FDFE"/>
              </a:buClr>
              <a:buSzPts val="1000"/>
              <a:buChar char="○"/>
              <a:defRPr sz="1000">
                <a:solidFill>
                  <a:srgbClr val="E8FDFE"/>
                </a:solidFill>
              </a:defRPr>
            </a:lvl8pPr>
            <a:lvl9pPr indent="-292100" lvl="8" marL="411480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365" name="Google Shape;36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AUTOLAYOUT_28">
    <p:spTree>
      <p:nvGrpSpPr>
        <p:cNvPr id="366" name="Shape 366"/>
        <p:cNvGrpSpPr/>
        <p:nvPr/>
      </p:nvGrpSpPr>
      <p:grpSpPr>
        <a:xfrm>
          <a:off x="0" y="0"/>
          <a:ext cx="0" cy="0"/>
          <a:chOff x="0" y="0"/>
          <a:chExt cx="0" cy="0"/>
        </a:xfrm>
      </p:grpSpPr>
      <p:sp>
        <p:nvSpPr>
          <p:cNvPr id="367" name="Google Shape;367;p26"/>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26"/>
          <p:cNvCxnSpPr/>
          <p:nvPr/>
        </p:nvCxnSpPr>
        <p:spPr>
          <a:xfrm>
            <a:off x="831620" y="615325"/>
            <a:ext cx="7494300" cy="0"/>
          </a:xfrm>
          <a:prstGeom prst="straightConnector1">
            <a:avLst/>
          </a:prstGeom>
          <a:noFill/>
          <a:ln cap="flat" cmpd="sng" w="76200">
            <a:solidFill>
              <a:schemeClr val="lt1"/>
            </a:solidFill>
            <a:prstDash val="solid"/>
            <a:round/>
            <a:headEnd len="sm" w="sm" type="none"/>
            <a:tailEnd len="sm" w="sm" type="none"/>
          </a:ln>
        </p:spPr>
      </p:cxnSp>
      <p:sp>
        <p:nvSpPr>
          <p:cNvPr id="369" name="Google Shape;369;p26"/>
          <p:cNvSpPr txBox="1"/>
          <p:nvPr>
            <p:ph type="title"/>
          </p:nvPr>
        </p:nvSpPr>
        <p:spPr>
          <a:xfrm>
            <a:off x="832600" y="844000"/>
            <a:ext cx="6419700" cy="15504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0" name="Google Shape;370;p26"/>
          <p:cNvSpPr txBox="1"/>
          <p:nvPr>
            <p:ph idx="1" type="body"/>
          </p:nvPr>
        </p:nvSpPr>
        <p:spPr>
          <a:xfrm>
            <a:off x="832600" y="2623075"/>
            <a:ext cx="2436000" cy="19674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371" name="Google Shape;371;p26"/>
          <p:cNvSpPr txBox="1"/>
          <p:nvPr>
            <p:ph idx="2" type="body"/>
          </p:nvPr>
        </p:nvSpPr>
        <p:spPr>
          <a:xfrm>
            <a:off x="3372189" y="2623075"/>
            <a:ext cx="2436000" cy="19674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372" name="Google Shape;372;p26"/>
          <p:cNvSpPr txBox="1"/>
          <p:nvPr>
            <p:ph idx="3" type="body"/>
          </p:nvPr>
        </p:nvSpPr>
        <p:spPr>
          <a:xfrm>
            <a:off x="5911778" y="2623075"/>
            <a:ext cx="2436000" cy="19674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373" name="Google Shape;373;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AUTOLAYOUT_29">
    <p:spTree>
      <p:nvGrpSpPr>
        <p:cNvPr id="374" name="Shape 374"/>
        <p:cNvGrpSpPr/>
        <p:nvPr/>
      </p:nvGrpSpPr>
      <p:grpSpPr>
        <a:xfrm>
          <a:off x="0" y="0"/>
          <a:ext cx="0" cy="0"/>
          <a:chOff x="0" y="0"/>
          <a:chExt cx="0" cy="0"/>
        </a:xfrm>
      </p:grpSpPr>
      <p:sp>
        <p:nvSpPr>
          <p:cNvPr id="375" name="Google Shape;375;p27"/>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0" y="0"/>
            <a:ext cx="30480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3341300" y="314875"/>
            <a:ext cx="5486400" cy="1134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380" name="Google Shape;380;p27"/>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381" name="Google Shape;381;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AUTOLAYOUT_32">
    <p:spTree>
      <p:nvGrpSpPr>
        <p:cNvPr id="382" name="Shape 382"/>
        <p:cNvGrpSpPr/>
        <p:nvPr/>
      </p:nvGrpSpPr>
      <p:grpSpPr>
        <a:xfrm>
          <a:off x="0" y="0"/>
          <a:ext cx="0" cy="0"/>
          <a:chOff x="0" y="0"/>
          <a:chExt cx="0" cy="0"/>
        </a:xfrm>
      </p:grpSpPr>
      <p:sp>
        <p:nvSpPr>
          <p:cNvPr id="383" name="Google Shape;383;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0" y="0"/>
            <a:ext cx="4583400" cy="5143500"/>
          </a:xfrm>
          <a:prstGeom prst="rect">
            <a:avLst/>
          </a:prstGeom>
          <a:solidFill>
            <a:srgbClr val="00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txBox="1"/>
          <p:nvPr>
            <p:ph idx="1" type="body"/>
          </p:nvPr>
        </p:nvSpPr>
        <p:spPr>
          <a:xfrm>
            <a:off x="363750" y="554850"/>
            <a:ext cx="3855900" cy="4033800"/>
          </a:xfrm>
          <a:prstGeom prst="rect">
            <a:avLst/>
          </a:prstGeom>
          <a:noFill/>
        </p:spPr>
        <p:txBody>
          <a:bodyPr anchorCtr="0" anchor="ctr" bIns="91425" lIns="91425" spcFirstLastPara="1" rIns="91425" wrap="square" tIns="91425">
            <a:normAutofit/>
          </a:bodyPr>
          <a:lstStyle>
            <a:lvl1pPr indent="-355600" lvl="0" marL="457200" algn="l">
              <a:lnSpc>
                <a:spcPct val="115000"/>
              </a:lnSpc>
              <a:spcBef>
                <a:spcPts val="0"/>
              </a:spcBef>
              <a:spcAft>
                <a:spcPts val="0"/>
              </a:spcAft>
              <a:buClr>
                <a:schemeClr val="lt1"/>
              </a:buClr>
              <a:buSzPts val="2000"/>
              <a:buChar char="●"/>
              <a:defRPr sz="20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
        <p:nvSpPr>
          <p:cNvPr id="386" name="Google Shape;386;p28"/>
          <p:cNvSpPr txBox="1"/>
          <p:nvPr>
            <p:ph idx="2" type="body"/>
          </p:nvPr>
        </p:nvSpPr>
        <p:spPr>
          <a:xfrm>
            <a:off x="4947375" y="554850"/>
            <a:ext cx="3855900" cy="4033800"/>
          </a:xfrm>
          <a:prstGeom prst="rect">
            <a:avLst/>
          </a:prstGeom>
          <a:noFill/>
        </p:spPr>
        <p:txBody>
          <a:bodyPr anchorCtr="0" anchor="ctr" bIns="91425" lIns="91425" spcFirstLastPara="1" rIns="91425" wrap="square" tIns="91425">
            <a:normAutofit/>
          </a:bodyPr>
          <a:lstStyle>
            <a:lvl1pPr indent="-355600" lvl="0" marL="457200" algn="l">
              <a:lnSpc>
                <a:spcPct val="115000"/>
              </a:lnSpc>
              <a:spcBef>
                <a:spcPts val="0"/>
              </a:spcBef>
              <a:spcAft>
                <a:spcPts val="0"/>
              </a:spcAft>
              <a:buClr>
                <a:schemeClr val="dk2"/>
              </a:buClr>
              <a:buSzPts val="2000"/>
              <a:buChar char="●"/>
              <a:defRPr sz="2000">
                <a:solidFill>
                  <a:schemeClr val="dk2"/>
                </a:solidFill>
              </a:defRPr>
            </a:lvl1pPr>
            <a:lvl2pPr indent="-330200" lvl="1" marL="914400" algn="l">
              <a:lnSpc>
                <a:spcPct val="115000"/>
              </a:lnSpc>
              <a:spcBef>
                <a:spcPts val="0"/>
              </a:spcBef>
              <a:spcAft>
                <a:spcPts val="0"/>
              </a:spcAft>
              <a:buClr>
                <a:schemeClr val="dk2"/>
              </a:buClr>
              <a:buSzPts val="1600"/>
              <a:buChar char="○"/>
              <a:defRPr sz="1600">
                <a:solidFill>
                  <a:schemeClr val="dk2"/>
                </a:solidFill>
              </a:defRPr>
            </a:lvl2pPr>
            <a:lvl3pPr indent="-330200" lvl="2" marL="1371600" algn="l">
              <a:lnSpc>
                <a:spcPct val="115000"/>
              </a:lnSpc>
              <a:spcBef>
                <a:spcPts val="0"/>
              </a:spcBef>
              <a:spcAft>
                <a:spcPts val="0"/>
              </a:spcAft>
              <a:buClr>
                <a:schemeClr val="dk2"/>
              </a:buClr>
              <a:buSzPts val="1600"/>
              <a:buChar char="■"/>
              <a:defRPr sz="1600">
                <a:solidFill>
                  <a:schemeClr val="dk2"/>
                </a:solidFill>
              </a:defRPr>
            </a:lvl3pPr>
            <a:lvl4pPr indent="-330200" lvl="3" marL="1828800" algn="l">
              <a:lnSpc>
                <a:spcPct val="115000"/>
              </a:lnSpc>
              <a:spcBef>
                <a:spcPts val="0"/>
              </a:spcBef>
              <a:spcAft>
                <a:spcPts val="0"/>
              </a:spcAft>
              <a:buClr>
                <a:schemeClr val="dk2"/>
              </a:buClr>
              <a:buSzPts val="1600"/>
              <a:buChar char="●"/>
              <a:defRPr sz="1600">
                <a:solidFill>
                  <a:schemeClr val="dk2"/>
                </a:solidFill>
              </a:defRPr>
            </a:lvl4pPr>
            <a:lvl5pPr indent="-330200" lvl="4" marL="2286000" algn="l">
              <a:lnSpc>
                <a:spcPct val="115000"/>
              </a:lnSpc>
              <a:spcBef>
                <a:spcPts val="0"/>
              </a:spcBef>
              <a:spcAft>
                <a:spcPts val="0"/>
              </a:spcAft>
              <a:buClr>
                <a:schemeClr val="dk2"/>
              </a:buClr>
              <a:buSzPts val="1600"/>
              <a:buChar char="○"/>
              <a:defRPr sz="1600">
                <a:solidFill>
                  <a:schemeClr val="dk2"/>
                </a:solidFill>
              </a:defRPr>
            </a:lvl5pPr>
            <a:lvl6pPr indent="-330200" lvl="5" marL="2743200" algn="l">
              <a:lnSpc>
                <a:spcPct val="115000"/>
              </a:lnSpc>
              <a:spcBef>
                <a:spcPts val="0"/>
              </a:spcBef>
              <a:spcAft>
                <a:spcPts val="0"/>
              </a:spcAft>
              <a:buClr>
                <a:schemeClr val="dk2"/>
              </a:buClr>
              <a:buSzPts val="1600"/>
              <a:buChar char="■"/>
              <a:defRPr sz="1600">
                <a:solidFill>
                  <a:schemeClr val="dk2"/>
                </a:solidFill>
              </a:defRPr>
            </a:lvl6pPr>
            <a:lvl7pPr indent="-330200" lvl="6" marL="3200400" algn="l">
              <a:lnSpc>
                <a:spcPct val="115000"/>
              </a:lnSpc>
              <a:spcBef>
                <a:spcPts val="0"/>
              </a:spcBef>
              <a:spcAft>
                <a:spcPts val="0"/>
              </a:spcAft>
              <a:buClr>
                <a:schemeClr val="dk2"/>
              </a:buClr>
              <a:buSzPts val="1600"/>
              <a:buChar char="●"/>
              <a:defRPr sz="1600">
                <a:solidFill>
                  <a:schemeClr val="dk2"/>
                </a:solidFill>
              </a:defRPr>
            </a:lvl7pPr>
            <a:lvl8pPr indent="-330200" lvl="7" marL="3657600" algn="l">
              <a:lnSpc>
                <a:spcPct val="115000"/>
              </a:lnSpc>
              <a:spcBef>
                <a:spcPts val="0"/>
              </a:spcBef>
              <a:spcAft>
                <a:spcPts val="0"/>
              </a:spcAft>
              <a:buClr>
                <a:schemeClr val="dk2"/>
              </a:buClr>
              <a:buSzPts val="1600"/>
              <a:buChar char="○"/>
              <a:defRPr sz="1600">
                <a:solidFill>
                  <a:schemeClr val="dk2"/>
                </a:solidFill>
              </a:defRPr>
            </a:lvl8pPr>
            <a:lvl9pPr indent="-330200" lvl="8" marL="4114800" algn="l">
              <a:lnSpc>
                <a:spcPct val="115000"/>
              </a:lnSpc>
              <a:spcBef>
                <a:spcPts val="0"/>
              </a:spcBef>
              <a:spcAft>
                <a:spcPts val="0"/>
              </a:spcAft>
              <a:buClr>
                <a:schemeClr val="dk2"/>
              </a:buClr>
              <a:buSzPts val="1600"/>
              <a:buChar char="■"/>
              <a:defRPr sz="1600">
                <a:solidFill>
                  <a:schemeClr val="dk2"/>
                </a:solidFill>
              </a:defRPr>
            </a:lvl9pPr>
          </a:lstStyle>
          <a:p/>
        </p:txBody>
      </p:sp>
      <p:sp>
        <p:nvSpPr>
          <p:cNvPr id="387" name="Google Shape;387;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AUTOLAYOUT_33">
    <p:spTree>
      <p:nvGrpSpPr>
        <p:cNvPr id="388" name="Shape 388"/>
        <p:cNvGrpSpPr/>
        <p:nvPr/>
      </p:nvGrpSpPr>
      <p:grpSpPr>
        <a:xfrm>
          <a:off x="0" y="0"/>
          <a:ext cx="0" cy="0"/>
          <a:chOff x="0" y="0"/>
          <a:chExt cx="0" cy="0"/>
        </a:xfrm>
      </p:grpSpPr>
      <p:sp>
        <p:nvSpPr>
          <p:cNvPr id="389" name="Google Shape;389;p29"/>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9"/>
          <p:cNvGrpSpPr/>
          <p:nvPr/>
        </p:nvGrpSpPr>
        <p:grpSpPr>
          <a:xfrm>
            <a:off x="386075" y="403061"/>
            <a:ext cx="1354500" cy="137700"/>
            <a:chOff x="386075" y="419725"/>
            <a:chExt cx="1354500" cy="137700"/>
          </a:xfrm>
        </p:grpSpPr>
        <p:sp>
          <p:nvSpPr>
            <p:cNvPr id="391" name="Google Shape;391;p29"/>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29"/>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1800">
                <a:solidFill>
                  <a:srgbClr val="FFFFFF"/>
                </a:solidFill>
              </a:defRPr>
            </a:lvl1pPr>
            <a:lvl2pPr lvl="1" algn="l">
              <a:lnSpc>
                <a:spcPct val="100000"/>
              </a:lnSpc>
              <a:spcBef>
                <a:spcPts val="0"/>
              </a:spcBef>
              <a:spcAft>
                <a:spcPts val="0"/>
              </a:spcAft>
              <a:buNone/>
              <a:defRPr sz="1800">
                <a:solidFill>
                  <a:srgbClr val="FFFFFF"/>
                </a:solidFill>
              </a:defRPr>
            </a:lvl2pPr>
            <a:lvl3pPr lvl="2" algn="l">
              <a:lnSpc>
                <a:spcPct val="100000"/>
              </a:lnSpc>
              <a:spcBef>
                <a:spcPts val="0"/>
              </a:spcBef>
              <a:spcAft>
                <a:spcPts val="0"/>
              </a:spcAft>
              <a:buNone/>
              <a:defRPr sz="1800">
                <a:solidFill>
                  <a:srgbClr val="FFFFFF"/>
                </a:solidFill>
              </a:defRPr>
            </a:lvl3pPr>
            <a:lvl4pPr lvl="3" algn="l">
              <a:lnSpc>
                <a:spcPct val="100000"/>
              </a:lnSpc>
              <a:spcBef>
                <a:spcPts val="0"/>
              </a:spcBef>
              <a:spcAft>
                <a:spcPts val="0"/>
              </a:spcAft>
              <a:buNone/>
              <a:defRPr sz="1800">
                <a:solidFill>
                  <a:srgbClr val="FFFFFF"/>
                </a:solidFill>
              </a:defRPr>
            </a:lvl4pPr>
            <a:lvl5pPr lvl="4" algn="l">
              <a:lnSpc>
                <a:spcPct val="100000"/>
              </a:lnSpc>
              <a:spcBef>
                <a:spcPts val="0"/>
              </a:spcBef>
              <a:spcAft>
                <a:spcPts val="0"/>
              </a:spcAft>
              <a:buNone/>
              <a:defRPr sz="1800">
                <a:solidFill>
                  <a:srgbClr val="FFFFFF"/>
                </a:solidFill>
              </a:defRPr>
            </a:lvl5pPr>
            <a:lvl6pPr lvl="5" algn="l">
              <a:lnSpc>
                <a:spcPct val="100000"/>
              </a:lnSpc>
              <a:spcBef>
                <a:spcPts val="0"/>
              </a:spcBef>
              <a:spcAft>
                <a:spcPts val="0"/>
              </a:spcAft>
              <a:buNone/>
              <a:defRPr sz="1800">
                <a:solidFill>
                  <a:srgbClr val="FFFFFF"/>
                </a:solidFill>
              </a:defRPr>
            </a:lvl6pPr>
            <a:lvl7pPr lvl="6" algn="l">
              <a:lnSpc>
                <a:spcPct val="100000"/>
              </a:lnSpc>
              <a:spcBef>
                <a:spcPts val="0"/>
              </a:spcBef>
              <a:spcAft>
                <a:spcPts val="0"/>
              </a:spcAft>
              <a:buNone/>
              <a:defRPr sz="1800">
                <a:solidFill>
                  <a:srgbClr val="FFFFFF"/>
                </a:solidFill>
              </a:defRPr>
            </a:lvl7pPr>
            <a:lvl8pPr lvl="7" algn="l">
              <a:lnSpc>
                <a:spcPct val="100000"/>
              </a:lnSpc>
              <a:spcBef>
                <a:spcPts val="0"/>
              </a:spcBef>
              <a:spcAft>
                <a:spcPts val="0"/>
              </a:spcAft>
              <a:buNone/>
              <a:defRPr sz="1800">
                <a:solidFill>
                  <a:srgbClr val="FFFFFF"/>
                </a:solidFill>
              </a:defRPr>
            </a:lvl8pPr>
            <a:lvl9pPr lvl="8" algn="l">
              <a:lnSpc>
                <a:spcPct val="100000"/>
              </a:lnSpc>
              <a:spcBef>
                <a:spcPts val="0"/>
              </a:spcBef>
              <a:spcAft>
                <a:spcPts val="0"/>
              </a:spcAft>
              <a:buNone/>
              <a:defRPr sz="1800">
                <a:solidFill>
                  <a:srgbClr val="FFFFFF"/>
                </a:solidFill>
              </a:defRPr>
            </a:lvl9pPr>
          </a:lstStyle>
          <a:p/>
        </p:txBody>
      </p:sp>
      <p:sp>
        <p:nvSpPr>
          <p:cNvPr id="395" name="Google Shape;395;p29"/>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E8FDFE"/>
              </a:buClr>
              <a:buSzPts val="1200"/>
              <a:buChar char="●"/>
              <a:defRPr sz="1200">
                <a:solidFill>
                  <a:srgbClr val="E8FDFE"/>
                </a:solidFill>
              </a:defRPr>
            </a:lvl1pPr>
            <a:lvl2pPr indent="-292100" lvl="1" marL="914400" algn="l">
              <a:lnSpc>
                <a:spcPct val="115000"/>
              </a:lnSpc>
              <a:spcBef>
                <a:spcPts val="0"/>
              </a:spcBef>
              <a:spcAft>
                <a:spcPts val="0"/>
              </a:spcAft>
              <a:buClr>
                <a:srgbClr val="E8FDFE"/>
              </a:buClr>
              <a:buSzPts val="1000"/>
              <a:buChar char="○"/>
              <a:defRPr sz="1000">
                <a:solidFill>
                  <a:srgbClr val="E8FDFE"/>
                </a:solidFill>
              </a:defRPr>
            </a:lvl2pPr>
            <a:lvl3pPr indent="-292100" lvl="2" marL="1371600" algn="l">
              <a:lnSpc>
                <a:spcPct val="115000"/>
              </a:lnSpc>
              <a:spcBef>
                <a:spcPts val="0"/>
              </a:spcBef>
              <a:spcAft>
                <a:spcPts val="0"/>
              </a:spcAft>
              <a:buClr>
                <a:srgbClr val="E8FDFE"/>
              </a:buClr>
              <a:buSzPts val="1000"/>
              <a:buChar char="■"/>
              <a:defRPr sz="1000">
                <a:solidFill>
                  <a:srgbClr val="E8FDFE"/>
                </a:solidFill>
              </a:defRPr>
            </a:lvl3pPr>
            <a:lvl4pPr indent="-292100" lvl="3" marL="1828800" algn="l">
              <a:lnSpc>
                <a:spcPct val="115000"/>
              </a:lnSpc>
              <a:spcBef>
                <a:spcPts val="0"/>
              </a:spcBef>
              <a:spcAft>
                <a:spcPts val="0"/>
              </a:spcAft>
              <a:buClr>
                <a:srgbClr val="E8FDFE"/>
              </a:buClr>
              <a:buSzPts val="1000"/>
              <a:buChar char="●"/>
              <a:defRPr sz="1000">
                <a:solidFill>
                  <a:srgbClr val="E8FDFE"/>
                </a:solidFill>
              </a:defRPr>
            </a:lvl4pPr>
            <a:lvl5pPr indent="-292100" lvl="4" marL="2286000" algn="l">
              <a:lnSpc>
                <a:spcPct val="115000"/>
              </a:lnSpc>
              <a:spcBef>
                <a:spcPts val="0"/>
              </a:spcBef>
              <a:spcAft>
                <a:spcPts val="0"/>
              </a:spcAft>
              <a:buClr>
                <a:srgbClr val="E8FDFE"/>
              </a:buClr>
              <a:buSzPts val="1000"/>
              <a:buChar char="○"/>
              <a:defRPr sz="1000">
                <a:solidFill>
                  <a:srgbClr val="E8FDFE"/>
                </a:solidFill>
              </a:defRPr>
            </a:lvl5pPr>
            <a:lvl6pPr indent="-292100" lvl="5" marL="2743200" algn="l">
              <a:lnSpc>
                <a:spcPct val="115000"/>
              </a:lnSpc>
              <a:spcBef>
                <a:spcPts val="0"/>
              </a:spcBef>
              <a:spcAft>
                <a:spcPts val="0"/>
              </a:spcAft>
              <a:buClr>
                <a:srgbClr val="E8FDFE"/>
              </a:buClr>
              <a:buSzPts val="1000"/>
              <a:buChar char="■"/>
              <a:defRPr sz="1000">
                <a:solidFill>
                  <a:srgbClr val="E8FDFE"/>
                </a:solidFill>
              </a:defRPr>
            </a:lvl6pPr>
            <a:lvl7pPr indent="-292100" lvl="6" marL="3200400" algn="l">
              <a:lnSpc>
                <a:spcPct val="115000"/>
              </a:lnSpc>
              <a:spcBef>
                <a:spcPts val="0"/>
              </a:spcBef>
              <a:spcAft>
                <a:spcPts val="0"/>
              </a:spcAft>
              <a:buClr>
                <a:srgbClr val="E8FDFE"/>
              </a:buClr>
              <a:buSzPts val="1000"/>
              <a:buChar char="●"/>
              <a:defRPr sz="1000">
                <a:solidFill>
                  <a:srgbClr val="E8FDFE"/>
                </a:solidFill>
              </a:defRPr>
            </a:lvl7pPr>
            <a:lvl8pPr indent="-292100" lvl="7" marL="3657600" algn="l">
              <a:lnSpc>
                <a:spcPct val="115000"/>
              </a:lnSpc>
              <a:spcBef>
                <a:spcPts val="0"/>
              </a:spcBef>
              <a:spcAft>
                <a:spcPts val="0"/>
              </a:spcAft>
              <a:buClr>
                <a:srgbClr val="E8FDFE"/>
              </a:buClr>
              <a:buSzPts val="1000"/>
              <a:buChar char="○"/>
              <a:defRPr sz="1000">
                <a:solidFill>
                  <a:srgbClr val="E8FDFE"/>
                </a:solidFill>
              </a:defRPr>
            </a:lvl8pPr>
            <a:lvl9pPr indent="-292100" lvl="8" marL="411480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396" name="Google Shape;396;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AUTOLAYOUT_34">
    <p:spTree>
      <p:nvGrpSpPr>
        <p:cNvPr id="397" name="Shape 397"/>
        <p:cNvGrpSpPr/>
        <p:nvPr/>
      </p:nvGrpSpPr>
      <p:grpSpPr>
        <a:xfrm>
          <a:off x="0" y="0"/>
          <a:ext cx="0" cy="0"/>
          <a:chOff x="0" y="0"/>
          <a:chExt cx="0" cy="0"/>
        </a:xfrm>
      </p:grpSpPr>
      <p:sp>
        <p:nvSpPr>
          <p:cNvPr id="398" name="Google Shape;398;p30"/>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0" y="0"/>
            <a:ext cx="4568400" cy="51435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6795047" y="584570"/>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6795047" y="4415195"/>
            <a:ext cx="143700" cy="1437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30"/>
          <p:cNvCxnSpPr/>
          <p:nvPr/>
        </p:nvCxnSpPr>
        <p:spPr>
          <a:xfrm>
            <a:off x="4895600" y="656926"/>
            <a:ext cx="3942600" cy="0"/>
          </a:xfrm>
          <a:prstGeom prst="straightConnector1">
            <a:avLst/>
          </a:prstGeom>
          <a:noFill/>
          <a:ln cap="flat" cmpd="sng" w="9525">
            <a:solidFill>
              <a:srgbClr val="FFFFFF"/>
            </a:solidFill>
            <a:prstDash val="solid"/>
            <a:round/>
            <a:headEnd len="sm" w="sm" type="none"/>
            <a:tailEnd len="sm" w="sm" type="none"/>
          </a:ln>
        </p:spPr>
      </p:cxnSp>
      <p:cxnSp>
        <p:nvCxnSpPr>
          <p:cNvPr id="403" name="Google Shape;403;p30"/>
          <p:cNvCxnSpPr/>
          <p:nvPr/>
        </p:nvCxnSpPr>
        <p:spPr>
          <a:xfrm>
            <a:off x="4895600" y="4487700"/>
            <a:ext cx="3942600" cy="0"/>
          </a:xfrm>
          <a:prstGeom prst="straightConnector1">
            <a:avLst/>
          </a:prstGeom>
          <a:noFill/>
          <a:ln cap="flat" cmpd="sng" w="9525">
            <a:solidFill>
              <a:srgbClr val="FFFFFF"/>
            </a:solidFill>
            <a:prstDash val="solid"/>
            <a:round/>
            <a:headEnd len="sm" w="sm" type="none"/>
            <a:tailEnd len="sm" w="sm" type="none"/>
          </a:ln>
        </p:spPr>
      </p:cxnSp>
      <p:sp>
        <p:nvSpPr>
          <p:cNvPr id="404" name="Google Shape;404;p30"/>
          <p:cNvSpPr txBox="1"/>
          <p:nvPr>
            <p:ph type="title"/>
          </p:nvPr>
        </p:nvSpPr>
        <p:spPr>
          <a:xfrm>
            <a:off x="312850" y="1069200"/>
            <a:ext cx="3942600" cy="30051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defRPr>
            </a:lvl2pPr>
            <a:lvl3pPr lvl="2" algn="ctr">
              <a:lnSpc>
                <a:spcPct val="100000"/>
              </a:lnSpc>
              <a:spcBef>
                <a:spcPts val="0"/>
              </a:spcBef>
              <a:spcAft>
                <a:spcPts val="0"/>
              </a:spcAft>
              <a:buClr>
                <a:srgbClr val="FFFFFF"/>
              </a:buClr>
              <a:buSzPts val="3000"/>
              <a:buNone/>
              <a:defRPr sz="3000">
                <a:solidFill>
                  <a:srgbClr val="FFFFFF"/>
                </a:solidFill>
              </a:defRPr>
            </a:lvl3pPr>
            <a:lvl4pPr lvl="3" algn="ctr">
              <a:lnSpc>
                <a:spcPct val="100000"/>
              </a:lnSpc>
              <a:spcBef>
                <a:spcPts val="0"/>
              </a:spcBef>
              <a:spcAft>
                <a:spcPts val="0"/>
              </a:spcAft>
              <a:buClr>
                <a:srgbClr val="FFFFFF"/>
              </a:buClr>
              <a:buSzPts val="3000"/>
              <a:buNone/>
              <a:defRPr sz="3000">
                <a:solidFill>
                  <a:srgbClr val="FFFFFF"/>
                </a:solidFill>
              </a:defRPr>
            </a:lvl4pPr>
            <a:lvl5pPr lvl="4" algn="ctr">
              <a:lnSpc>
                <a:spcPct val="100000"/>
              </a:lnSpc>
              <a:spcBef>
                <a:spcPts val="0"/>
              </a:spcBef>
              <a:spcAft>
                <a:spcPts val="0"/>
              </a:spcAft>
              <a:buClr>
                <a:srgbClr val="FFFFFF"/>
              </a:buClr>
              <a:buSzPts val="3000"/>
              <a:buNone/>
              <a:defRPr sz="3000">
                <a:solidFill>
                  <a:srgbClr val="FFFFFF"/>
                </a:solidFill>
              </a:defRPr>
            </a:lvl5pPr>
            <a:lvl6pPr lvl="5" algn="ctr">
              <a:lnSpc>
                <a:spcPct val="100000"/>
              </a:lnSpc>
              <a:spcBef>
                <a:spcPts val="0"/>
              </a:spcBef>
              <a:spcAft>
                <a:spcPts val="0"/>
              </a:spcAft>
              <a:buClr>
                <a:srgbClr val="FFFFFF"/>
              </a:buClr>
              <a:buSzPts val="3000"/>
              <a:buNone/>
              <a:defRPr sz="3000">
                <a:solidFill>
                  <a:srgbClr val="FFFFFF"/>
                </a:solidFill>
              </a:defRPr>
            </a:lvl6pPr>
            <a:lvl7pPr lvl="6" algn="ctr">
              <a:lnSpc>
                <a:spcPct val="100000"/>
              </a:lnSpc>
              <a:spcBef>
                <a:spcPts val="0"/>
              </a:spcBef>
              <a:spcAft>
                <a:spcPts val="0"/>
              </a:spcAft>
              <a:buClr>
                <a:srgbClr val="FFFFFF"/>
              </a:buClr>
              <a:buSzPts val="3000"/>
              <a:buNone/>
              <a:defRPr sz="3000">
                <a:solidFill>
                  <a:srgbClr val="FFFFFF"/>
                </a:solidFill>
              </a:defRPr>
            </a:lvl7pPr>
            <a:lvl8pPr lvl="7" algn="ctr">
              <a:lnSpc>
                <a:spcPct val="100000"/>
              </a:lnSpc>
              <a:spcBef>
                <a:spcPts val="0"/>
              </a:spcBef>
              <a:spcAft>
                <a:spcPts val="0"/>
              </a:spcAft>
              <a:buClr>
                <a:srgbClr val="FFFFFF"/>
              </a:buClr>
              <a:buSzPts val="3000"/>
              <a:buNone/>
              <a:defRPr sz="3000">
                <a:solidFill>
                  <a:srgbClr val="FFFFFF"/>
                </a:solidFill>
              </a:defRPr>
            </a:lvl8pPr>
            <a:lvl9pPr lvl="8" algn="ctr">
              <a:lnSpc>
                <a:spcPct val="100000"/>
              </a:lnSpc>
              <a:spcBef>
                <a:spcPts val="0"/>
              </a:spcBef>
              <a:spcAft>
                <a:spcPts val="0"/>
              </a:spcAft>
              <a:buClr>
                <a:srgbClr val="FFFFFF"/>
              </a:buClr>
              <a:buSzPts val="3000"/>
              <a:buNone/>
              <a:defRPr sz="3000">
                <a:solidFill>
                  <a:srgbClr val="FFFFFF"/>
                </a:solidFill>
              </a:defRPr>
            </a:lvl9pPr>
          </a:lstStyle>
          <a:p/>
        </p:txBody>
      </p:sp>
      <p:sp>
        <p:nvSpPr>
          <p:cNvPr id="405" name="Google Shape;405;p30"/>
          <p:cNvSpPr txBox="1"/>
          <p:nvPr>
            <p:ph idx="1" type="body"/>
          </p:nvPr>
        </p:nvSpPr>
        <p:spPr>
          <a:xfrm>
            <a:off x="4891175" y="1069200"/>
            <a:ext cx="3942600" cy="3005100"/>
          </a:xfrm>
          <a:prstGeom prst="rect">
            <a:avLst/>
          </a:prstGeom>
          <a:noFill/>
        </p:spPr>
        <p:txBody>
          <a:bodyPr anchorCtr="0" anchor="ctr"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406" name="Google Shape;406;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AUTOLAYOUT_36">
    <p:spTree>
      <p:nvGrpSpPr>
        <p:cNvPr id="407" name="Shape 407"/>
        <p:cNvGrpSpPr/>
        <p:nvPr/>
      </p:nvGrpSpPr>
      <p:grpSpPr>
        <a:xfrm>
          <a:off x="0" y="0"/>
          <a:ext cx="0" cy="0"/>
          <a:chOff x="0" y="0"/>
          <a:chExt cx="0" cy="0"/>
        </a:xfrm>
      </p:grpSpPr>
      <p:sp>
        <p:nvSpPr>
          <p:cNvPr id="408" name="Google Shape;408;p31"/>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AUTOLAYOUT_37">
    <p:spTree>
      <p:nvGrpSpPr>
        <p:cNvPr id="411" name="Shape 411"/>
        <p:cNvGrpSpPr/>
        <p:nvPr/>
      </p:nvGrpSpPr>
      <p:grpSpPr>
        <a:xfrm>
          <a:off x="0" y="0"/>
          <a:ext cx="0" cy="0"/>
          <a:chOff x="0" y="0"/>
          <a:chExt cx="0" cy="0"/>
        </a:xfrm>
      </p:grpSpPr>
      <p:sp>
        <p:nvSpPr>
          <p:cNvPr id="412" name="Google Shape;412;p3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txBox="1"/>
          <p:nvPr>
            <p:ph type="ctrTitle"/>
          </p:nvPr>
        </p:nvSpPr>
        <p:spPr>
          <a:xfrm>
            <a:off x="1837575" y="1251525"/>
            <a:ext cx="5445900" cy="26406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414" name="Google Shape;414;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AUTOLAYOUT_38">
    <p:spTree>
      <p:nvGrpSpPr>
        <p:cNvPr id="415" name="Shape 415"/>
        <p:cNvGrpSpPr/>
        <p:nvPr/>
      </p:nvGrpSpPr>
      <p:grpSpPr>
        <a:xfrm>
          <a:off x="0" y="0"/>
          <a:ext cx="0" cy="0"/>
          <a:chOff x="0" y="0"/>
          <a:chExt cx="0" cy="0"/>
        </a:xfrm>
      </p:grpSpPr>
      <p:sp>
        <p:nvSpPr>
          <p:cNvPr id="416" name="Google Shape;416;p33"/>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AUTOLAYOUT_39">
    <p:spTree>
      <p:nvGrpSpPr>
        <p:cNvPr id="419" name="Shape 419"/>
        <p:cNvGrpSpPr/>
        <p:nvPr/>
      </p:nvGrpSpPr>
      <p:grpSpPr>
        <a:xfrm>
          <a:off x="0" y="0"/>
          <a:ext cx="0" cy="0"/>
          <a:chOff x="0" y="0"/>
          <a:chExt cx="0" cy="0"/>
        </a:xfrm>
      </p:grpSpPr>
      <p:sp>
        <p:nvSpPr>
          <p:cNvPr id="420" name="Google Shape;420;p34"/>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3">
  <p:cSld name="AUTOLAYOUT_40">
    <p:spTree>
      <p:nvGrpSpPr>
        <p:cNvPr id="423" name="Shape 423"/>
        <p:cNvGrpSpPr/>
        <p:nvPr/>
      </p:nvGrpSpPr>
      <p:grpSpPr>
        <a:xfrm>
          <a:off x="0" y="0"/>
          <a:ext cx="0" cy="0"/>
          <a:chOff x="0" y="0"/>
          <a:chExt cx="0" cy="0"/>
        </a:xfrm>
      </p:grpSpPr>
      <p:sp>
        <p:nvSpPr>
          <p:cNvPr id="424" name="Google Shape;424;p35"/>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42">
    <p:bg>
      <p:bgPr>
        <a:solidFill>
          <a:srgbClr val="FFFFFF"/>
        </a:solidFill>
      </p:bgPr>
    </p:bg>
    <p:spTree>
      <p:nvGrpSpPr>
        <p:cNvPr id="427" name="Shape 427"/>
        <p:cNvGrpSpPr/>
        <p:nvPr/>
      </p:nvGrpSpPr>
      <p:grpSpPr>
        <a:xfrm>
          <a:off x="0" y="0"/>
          <a:ext cx="0" cy="0"/>
          <a:chOff x="0" y="0"/>
          <a:chExt cx="0" cy="0"/>
        </a:xfrm>
      </p:grpSpPr>
      <p:sp>
        <p:nvSpPr>
          <p:cNvPr id="428" name="Google Shape;428;p3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7"/>
          <p:cNvPicPr preferRelativeResize="0"/>
          <p:nvPr/>
        </p:nvPicPr>
        <p:blipFill rotWithShape="1">
          <a:blip r:embed="rId3">
            <a:alphaModFix amt="50000"/>
          </a:blip>
          <a:srcRect b="7007" l="0" r="0" t="7007"/>
          <a:stretch/>
        </p:blipFill>
        <p:spPr>
          <a:xfrm>
            <a:off x="0" y="0"/>
            <a:ext cx="9144003" cy="5143497"/>
          </a:xfrm>
          <a:prstGeom prst="rect">
            <a:avLst/>
          </a:prstGeom>
          <a:noFill/>
          <a:ln>
            <a:noFill/>
          </a:ln>
        </p:spPr>
      </p:pic>
      <p:sp>
        <p:nvSpPr>
          <p:cNvPr id="436" name="Google Shape;436;p37"/>
          <p:cNvSpPr txBox="1"/>
          <p:nvPr>
            <p:ph type="ctrTitle"/>
          </p:nvPr>
        </p:nvSpPr>
        <p:spPr>
          <a:xfrm>
            <a:off x="1387200" y="618400"/>
            <a:ext cx="6369600" cy="339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600"/>
              <a:t>Project Exhibition</a:t>
            </a:r>
            <a:endParaRPr sz="5600"/>
          </a:p>
        </p:txBody>
      </p:sp>
      <p:sp>
        <p:nvSpPr>
          <p:cNvPr id="437" name="Google Shape;437;p37"/>
          <p:cNvSpPr txBox="1"/>
          <p:nvPr>
            <p:ph idx="1" type="subTitle"/>
          </p:nvPr>
        </p:nvSpPr>
        <p:spPr>
          <a:xfrm>
            <a:off x="1526575" y="2987100"/>
            <a:ext cx="6369600" cy="5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800"/>
              <a:t>Domain-Machine Learning</a:t>
            </a:r>
            <a:endParaRPr i="1"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000"/>
                                        <p:tgtEl>
                                          <p:spTgt spid="4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1000"/>
                                        <p:tgtEl>
                                          <p:spTgt spid="437"/>
                                        </p:tgtEl>
                                        <p:attrNameLst>
                                          <p:attrName>ppt_w</p:attrName>
                                        </p:attrNameLst>
                                      </p:cBhvr>
                                      <p:tavLst>
                                        <p:tav fmla="" tm="0">
                                          <p:val>
                                            <p:strVal val="0"/>
                                          </p:val>
                                        </p:tav>
                                        <p:tav fmla="" tm="100000">
                                          <p:val>
                                            <p:strVal val="#ppt_w"/>
                                          </p:val>
                                        </p:tav>
                                      </p:tavLst>
                                    </p:anim>
                                    <p:anim calcmode="lin" valueType="num">
                                      <p:cBhvr additive="base">
                                        <p:cTn dur="1000"/>
                                        <p:tgtEl>
                                          <p:spTgt spid="4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46"/>
          <p:cNvPicPr preferRelativeResize="0"/>
          <p:nvPr/>
        </p:nvPicPr>
        <p:blipFill rotWithShape="1">
          <a:blip r:embed="rId3">
            <a:alphaModFix/>
          </a:blip>
          <a:srcRect b="0" l="19784" r="19784" t="0"/>
          <a:stretch/>
        </p:blipFill>
        <p:spPr>
          <a:xfrm>
            <a:off x="3615001" y="0"/>
            <a:ext cx="5528998" cy="5143507"/>
          </a:xfrm>
          <a:prstGeom prst="rect">
            <a:avLst/>
          </a:prstGeom>
          <a:noFill/>
          <a:ln>
            <a:noFill/>
          </a:ln>
        </p:spPr>
      </p:pic>
      <p:sp>
        <p:nvSpPr>
          <p:cNvPr id="492" name="Google Shape;492;p46"/>
          <p:cNvSpPr txBox="1"/>
          <p:nvPr>
            <p:ph type="title"/>
          </p:nvPr>
        </p:nvSpPr>
        <p:spPr>
          <a:xfrm>
            <a:off x="311700" y="633225"/>
            <a:ext cx="3127500" cy="79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HARDWARE/SOFTWARE REQUIREMENTS</a:t>
            </a:r>
            <a:endParaRPr/>
          </a:p>
        </p:txBody>
      </p:sp>
      <p:sp>
        <p:nvSpPr>
          <p:cNvPr id="493" name="Google Shape;493;p46"/>
          <p:cNvSpPr txBox="1"/>
          <p:nvPr>
            <p:ph idx="1" type="body"/>
          </p:nvPr>
        </p:nvSpPr>
        <p:spPr>
          <a:xfrm>
            <a:off x="311700" y="1432425"/>
            <a:ext cx="3127500" cy="336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PROCESSOR-11th Gen Intel(R) Core(TM) i7 (H)</a:t>
            </a:r>
            <a:endParaRPr/>
          </a:p>
          <a:p>
            <a:pPr indent="0" lvl="0" marL="0" rtl="0" algn="l">
              <a:spcBef>
                <a:spcPts val="1600"/>
              </a:spcBef>
              <a:spcAft>
                <a:spcPts val="0"/>
              </a:spcAft>
              <a:buNone/>
            </a:pPr>
            <a:r>
              <a:rPr lang="en"/>
              <a:t>GRAPHICS PROCESSING UNIT(GPU)-Intel(R) Iris(R) Xe Graphics, 1024 MB (H)</a:t>
            </a:r>
            <a:endParaRPr/>
          </a:p>
          <a:p>
            <a:pPr indent="0" lvl="0" marL="0" rtl="0" algn="l">
              <a:spcBef>
                <a:spcPts val="1600"/>
              </a:spcBef>
              <a:spcAft>
                <a:spcPts val="0"/>
              </a:spcAft>
              <a:buNone/>
            </a:pPr>
            <a:r>
              <a:rPr lang="en"/>
              <a:t>MEMORY-128GB (H)</a:t>
            </a:r>
            <a:endParaRPr/>
          </a:p>
          <a:p>
            <a:pPr indent="0" lvl="0" marL="0" rtl="0" algn="l">
              <a:spcBef>
                <a:spcPts val="1600"/>
              </a:spcBef>
              <a:spcAft>
                <a:spcPts val="0"/>
              </a:spcAft>
              <a:buNone/>
            </a:pPr>
            <a:r>
              <a:rPr lang="en"/>
              <a:t>OPERATING SYSTEM-Microsoft Windows 11 Home Single Language 64-bit (S) </a:t>
            </a:r>
            <a:endParaRPr/>
          </a:p>
          <a:p>
            <a:pPr indent="0" lvl="0" marL="0" rtl="0" algn="l">
              <a:spcBef>
                <a:spcPts val="1600"/>
              </a:spcBef>
              <a:spcAft>
                <a:spcPts val="0"/>
              </a:spcAft>
              <a:buNone/>
            </a:pPr>
            <a:r>
              <a:rPr lang="en"/>
              <a:t>PROGRAMMING LANGUAGE-PYTHON (S)</a:t>
            </a:r>
            <a:endParaRPr/>
          </a:p>
          <a:p>
            <a:pPr indent="0" lvl="0" marL="0" rtl="0" algn="l">
              <a:spcBef>
                <a:spcPts val="1600"/>
              </a:spcBef>
              <a:spcAft>
                <a:spcPts val="1600"/>
              </a:spcAft>
              <a:buNone/>
            </a:pPr>
            <a:r>
              <a:rPr lang="en"/>
              <a:t>DEEP LEARNING LIBRARY-KAGGLE  DATASET (S)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47"/>
          <p:cNvPicPr preferRelativeResize="0"/>
          <p:nvPr/>
        </p:nvPicPr>
        <p:blipFill rotWithShape="1">
          <a:blip r:embed="rId3">
            <a:alphaModFix amt="50000"/>
          </a:blip>
          <a:srcRect b="159" l="0" r="0" t="159"/>
          <a:stretch/>
        </p:blipFill>
        <p:spPr>
          <a:xfrm>
            <a:off x="0" y="0"/>
            <a:ext cx="9144004" cy="5143496"/>
          </a:xfrm>
          <a:prstGeom prst="rect">
            <a:avLst/>
          </a:prstGeom>
          <a:noFill/>
          <a:ln>
            <a:noFill/>
          </a:ln>
        </p:spPr>
      </p:pic>
      <p:sp>
        <p:nvSpPr>
          <p:cNvPr id="499" name="Google Shape;499;p47"/>
          <p:cNvSpPr txBox="1"/>
          <p:nvPr>
            <p:ph type="ctrTitle"/>
          </p:nvPr>
        </p:nvSpPr>
        <p:spPr>
          <a:xfrm>
            <a:off x="1837575" y="1251525"/>
            <a:ext cx="5445900" cy="264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u="sng"/>
              <a:t>ARCHITECTURAL DIAGRAM</a:t>
            </a:r>
            <a:endParaRPr i="1"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8"/>
          <p:cNvPicPr preferRelativeResize="0"/>
          <p:nvPr/>
        </p:nvPicPr>
        <p:blipFill rotWithShape="1">
          <a:blip r:embed="rId3">
            <a:alphaModFix/>
          </a:blip>
          <a:srcRect b="0" l="4816" r="4807" t="0"/>
          <a:stretch/>
        </p:blipFill>
        <p:spPr>
          <a:xfrm>
            <a:off x="0" y="0"/>
            <a:ext cx="9144001" cy="514350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9"/>
          <p:cNvSpPr txBox="1"/>
          <p:nvPr>
            <p:ph type="title"/>
          </p:nvPr>
        </p:nvSpPr>
        <p:spPr>
          <a:xfrm>
            <a:off x="1990050" y="703350"/>
            <a:ext cx="5032800" cy="1579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MODULES OF THE PROJECT</a:t>
            </a:r>
            <a:endParaRPr i="1"/>
          </a:p>
        </p:txBody>
      </p:sp>
      <p:sp>
        <p:nvSpPr>
          <p:cNvPr id="510" name="Google Shape;510;p49"/>
          <p:cNvSpPr txBox="1"/>
          <p:nvPr>
            <p:ph idx="1" type="body"/>
          </p:nvPr>
        </p:nvSpPr>
        <p:spPr>
          <a:xfrm>
            <a:off x="449800" y="2647950"/>
            <a:ext cx="1914000" cy="20049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a:t>GATHERING THE DATA</a:t>
            </a:r>
            <a:r>
              <a:rPr lang="en"/>
              <a:t>-</a:t>
            </a:r>
            <a:r>
              <a:rPr i="1" lang="en">
                <a:latin typeface="Times New Roman"/>
                <a:ea typeface="Times New Roman"/>
                <a:cs typeface="Times New Roman"/>
                <a:sym typeface="Times New Roman"/>
              </a:rPr>
              <a:t>Data preparation is the primary step for any machine learning project.</a:t>
            </a:r>
            <a:endParaRPr>
              <a:latin typeface="Times New Roman"/>
              <a:ea typeface="Times New Roman"/>
              <a:cs typeface="Times New Roman"/>
              <a:sym typeface="Times New Roman"/>
            </a:endParaRPr>
          </a:p>
        </p:txBody>
      </p:sp>
      <p:sp>
        <p:nvSpPr>
          <p:cNvPr id="511" name="Google Shape;511;p49"/>
          <p:cNvSpPr txBox="1"/>
          <p:nvPr>
            <p:ph idx="2" type="body"/>
          </p:nvPr>
        </p:nvSpPr>
        <p:spPr>
          <a:xfrm>
            <a:off x="2516200" y="2647950"/>
            <a:ext cx="1914000" cy="20049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a:t>CLEANING THE DATA</a:t>
            </a:r>
            <a:r>
              <a:rPr lang="en"/>
              <a:t>-</a:t>
            </a:r>
            <a:r>
              <a:rPr i="1" lang="en">
                <a:latin typeface="Times New Roman"/>
                <a:ea typeface="Times New Roman"/>
                <a:cs typeface="Times New Roman"/>
                <a:sym typeface="Times New Roman"/>
              </a:rPr>
              <a:t>Cleaning is the most important step in a machine learning project</a:t>
            </a:r>
            <a:r>
              <a:rPr i="1" lang="en"/>
              <a:t>.</a:t>
            </a:r>
            <a:endParaRPr/>
          </a:p>
        </p:txBody>
      </p:sp>
      <p:sp>
        <p:nvSpPr>
          <p:cNvPr id="512" name="Google Shape;512;p49"/>
          <p:cNvSpPr txBox="1"/>
          <p:nvPr>
            <p:ph idx="3" type="body"/>
          </p:nvPr>
        </p:nvSpPr>
        <p:spPr>
          <a:xfrm>
            <a:off x="4582600" y="2647950"/>
            <a:ext cx="1914000" cy="20049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a:t>MODEL BUILDING</a:t>
            </a:r>
            <a:r>
              <a:rPr lang="en"/>
              <a:t>-</a:t>
            </a:r>
            <a:r>
              <a:rPr i="1" lang="en">
                <a:latin typeface="Times New Roman"/>
                <a:ea typeface="Times New Roman"/>
                <a:cs typeface="Times New Roman"/>
                <a:sym typeface="Times New Roman"/>
              </a:rPr>
              <a:t>After gathering and cleaning the data, the data is ready and can be used to train a machine learning model.</a:t>
            </a:r>
            <a:endParaRPr>
              <a:latin typeface="Times New Roman"/>
              <a:ea typeface="Times New Roman"/>
              <a:cs typeface="Times New Roman"/>
              <a:sym typeface="Times New Roman"/>
            </a:endParaRPr>
          </a:p>
        </p:txBody>
      </p:sp>
      <p:sp>
        <p:nvSpPr>
          <p:cNvPr id="513" name="Google Shape;513;p49"/>
          <p:cNvSpPr txBox="1"/>
          <p:nvPr>
            <p:ph idx="4" type="body"/>
          </p:nvPr>
        </p:nvSpPr>
        <p:spPr>
          <a:xfrm>
            <a:off x="6649000" y="2647950"/>
            <a:ext cx="1914000" cy="2004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600"/>
              </a:spcAft>
              <a:buNone/>
            </a:pPr>
            <a:r>
              <a:rPr b="1" lang="en"/>
              <a:t>INFERENCE</a:t>
            </a:r>
            <a:r>
              <a:rPr lang="en"/>
              <a:t>-</a:t>
            </a:r>
            <a:r>
              <a:rPr i="1" lang="en">
                <a:latin typeface="Times New Roman"/>
                <a:ea typeface="Times New Roman"/>
                <a:cs typeface="Times New Roman"/>
                <a:sym typeface="Times New Roman"/>
              </a:rPr>
              <a:t>After training the three models we will be predicting the disease for the input symptoms by combining the predictions of all three models. This makes our overall prediction more robust and accurate.</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50"/>
          <p:cNvPicPr preferRelativeResize="0"/>
          <p:nvPr/>
        </p:nvPicPr>
        <p:blipFill rotWithShape="1">
          <a:blip r:embed="rId3">
            <a:alphaModFix/>
          </a:blip>
          <a:srcRect b="0" l="30322" r="30318" t="0"/>
          <a:stretch/>
        </p:blipFill>
        <p:spPr>
          <a:xfrm>
            <a:off x="3615001" y="0"/>
            <a:ext cx="5529000" cy="5143507"/>
          </a:xfrm>
          <a:prstGeom prst="rect">
            <a:avLst/>
          </a:prstGeom>
          <a:noFill/>
          <a:ln>
            <a:noFill/>
          </a:ln>
        </p:spPr>
      </p:pic>
      <p:sp>
        <p:nvSpPr>
          <p:cNvPr id="519" name="Google Shape;519;p50"/>
          <p:cNvSpPr txBox="1"/>
          <p:nvPr>
            <p:ph type="title"/>
          </p:nvPr>
        </p:nvSpPr>
        <p:spPr>
          <a:xfrm>
            <a:off x="311700" y="633225"/>
            <a:ext cx="3127500" cy="79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a:t>MODULE 1- GATHERING THE DATA</a:t>
            </a:r>
            <a:endParaRPr i="1"/>
          </a:p>
        </p:txBody>
      </p:sp>
      <p:sp>
        <p:nvSpPr>
          <p:cNvPr id="520" name="Google Shape;520;p50"/>
          <p:cNvSpPr txBox="1"/>
          <p:nvPr>
            <p:ph idx="1" type="body"/>
          </p:nvPr>
        </p:nvSpPr>
        <p:spPr>
          <a:xfrm>
            <a:off x="311700" y="1432425"/>
            <a:ext cx="3127500" cy="336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700">
                <a:latin typeface="Times New Roman"/>
                <a:ea typeface="Times New Roman"/>
                <a:cs typeface="Times New Roman"/>
                <a:sym typeface="Times New Roman"/>
              </a:rPr>
              <a:t>We will be using dataset from Kaggle for this problem. This dataset will include two files one for training and the other for testing. This dataset could be an information database of disease symptom associations generated by discharge summaries of various hospitals and doctors.</a:t>
            </a:r>
            <a:endParaRPr i="1" sz="1700">
              <a:latin typeface="Times New Roman"/>
              <a:ea typeface="Times New Roman"/>
              <a:cs typeface="Times New Roman"/>
              <a:sym typeface="Times New Roman"/>
            </a:endParaRPr>
          </a:p>
          <a:p>
            <a:pPr indent="0" lvl="0" marL="0" rtl="0" algn="l">
              <a:spcBef>
                <a:spcPts val="1600"/>
              </a:spcBef>
              <a:spcAft>
                <a:spcPts val="1600"/>
              </a:spcAft>
              <a:buNone/>
            </a:pPr>
            <a:r>
              <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832600" y="844000"/>
            <a:ext cx="6419700" cy="15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MODULE 2-CLEANING THE DATA</a:t>
            </a:r>
            <a:endParaRPr i="1"/>
          </a:p>
        </p:txBody>
      </p:sp>
      <p:sp>
        <p:nvSpPr>
          <p:cNvPr id="526" name="Google Shape;526;p51"/>
          <p:cNvSpPr txBox="1"/>
          <p:nvPr>
            <p:ph idx="1" type="body"/>
          </p:nvPr>
        </p:nvSpPr>
        <p:spPr>
          <a:xfrm>
            <a:off x="832600" y="2623075"/>
            <a:ext cx="2436000" cy="196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Times New Roman"/>
                <a:ea typeface="Times New Roman"/>
                <a:cs typeface="Times New Roman"/>
                <a:sym typeface="Times New Roman"/>
              </a:rPr>
              <a:t>The quality of our data determines the quality of our machine learning model.So it is always necessary to clean the data before feeding it to the model for training. </a:t>
            </a:r>
            <a:endParaRPr>
              <a:latin typeface="Times New Roman"/>
              <a:ea typeface="Times New Roman"/>
              <a:cs typeface="Times New Roman"/>
              <a:sym typeface="Times New Roman"/>
            </a:endParaRPr>
          </a:p>
        </p:txBody>
      </p:sp>
      <p:sp>
        <p:nvSpPr>
          <p:cNvPr id="527" name="Google Shape;527;p51"/>
          <p:cNvSpPr txBox="1"/>
          <p:nvPr>
            <p:ph idx="2" type="body"/>
          </p:nvPr>
        </p:nvSpPr>
        <p:spPr>
          <a:xfrm>
            <a:off x="3372189" y="2623075"/>
            <a:ext cx="2436000" cy="196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Times New Roman"/>
                <a:ea typeface="Times New Roman"/>
                <a:cs typeface="Times New Roman"/>
                <a:sym typeface="Times New Roman"/>
              </a:rPr>
              <a:t>In our dataset all the columns are numerical, the target column are numerical, i.e  prognosis is the string type and is encoded to numerical form using label encoder. </a:t>
            </a:r>
            <a:endParaRPr>
              <a:latin typeface="Times New Roman"/>
              <a:ea typeface="Times New Roman"/>
              <a:cs typeface="Times New Roman"/>
              <a:sym typeface="Times New Roman"/>
            </a:endParaRPr>
          </a:p>
        </p:txBody>
      </p:sp>
      <p:sp>
        <p:nvSpPr>
          <p:cNvPr id="528" name="Google Shape;528;p51"/>
          <p:cNvSpPr txBox="1"/>
          <p:nvPr>
            <p:ph idx="3" type="body"/>
          </p:nvPr>
        </p:nvSpPr>
        <p:spPr>
          <a:xfrm>
            <a:off x="5911778" y="2623075"/>
            <a:ext cx="2436000" cy="196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latin typeface="Times New Roman"/>
                <a:ea typeface="Times New Roman"/>
                <a:cs typeface="Times New Roman"/>
                <a:sym typeface="Times New Roman"/>
              </a:rPr>
              <a:t>The labels in the dataset are converted into machine readable form.</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52"/>
          <p:cNvPicPr preferRelativeResize="0"/>
          <p:nvPr/>
        </p:nvPicPr>
        <p:blipFill rotWithShape="1">
          <a:blip r:embed="rId3">
            <a:alphaModFix/>
          </a:blip>
          <a:srcRect b="8207" l="0" r="0" t="8207"/>
          <a:stretch/>
        </p:blipFill>
        <p:spPr>
          <a:xfrm>
            <a:off x="673800" y="539250"/>
            <a:ext cx="7796399" cy="4064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3"/>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MODULE 3-MODEL BUILDING</a:t>
            </a:r>
            <a:endParaRPr i="1"/>
          </a:p>
        </p:txBody>
      </p:sp>
      <p:sp>
        <p:nvSpPr>
          <p:cNvPr id="539" name="Google Shape;539;p53"/>
          <p:cNvSpPr txBox="1"/>
          <p:nvPr>
            <p:ph idx="1" type="body"/>
          </p:nvPr>
        </p:nvSpPr>
        <p:spPr>
          <a:xfrm>
            <a:off x="3539325" y="593900"/>
            <a:ext cx="5090400" cy="4011600"/>
          </a:xfrm>
          <a:prstGeom prst="rect">
            <a:avLst/>
          </a:prstGeom>
          <a:ln cap="flat" cmpd="sng" w="9525">
            <a:solidFill>
              <a:schemeClr val="accent5"/>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457200" rtl="0" algn="l">
              <a:spcBef>
                <a:spcPts val="0"/>
              </a:spcBef>
              <a:spcAft>
                <a:spcPts val="0"/>
              </a:spcAft>
              <a:buNone/>
            </a:pPr>
            <a:r>
              <a:rPr b="1" i="1" lang="en"/>
              <a:t>Support Vector Classifier,Naive Bayes Classifier and Random Forest Classifier will be used to train the dataset.We will be using K-Fold cross-validation to evaluate the machine learning models. </a:t>
            </a:r>
            <a:endParaRPr b="1" i="1"/>
          </a:p>
          <a:p>
            <a:pPr indent="-310832" lvl="0" marL="457200" rtl="0" algn="l">
              <a:spcBef>
                <a:spcPts val="1600"/>
              </a:spcBef>
              <a:spcAft>
                <a:spcPts val="0"/>
              </a:spcAft>
              <a:buSzPct val="100000"/>
              <a:buChar char="❖"/>
            </a:pPr>
            <a:r>
              <a:rPr i="1" lang="en"/>
              <a:t>K-Fold cross-validation is one of the cross-validation techniques in which the whole dataset is split into k number of subsets, also known as folds, then training of the model is performed on the k-1 subsets and the remaining one subset is used to evaluate the model performance.</a:t>
            </a:r>
            <a:endParaRPr i="1"/>
          </a:p>
          <a:p>
            <a:pPr indent="-310832" lvl="0" marL="457200" rtl="0" algn="l">
              <a:spcBef>
                <a:spcPts val="0"/>
              </a:spcBef>
              <a:spcAft>
                <a:spcPts val="0"/>
              </a:spcAft>
              <a:buSzPct val="100000"/>
              <a:buChar char="❖"/>
            </a:pPr>
            <a:r>
              <a:rPr i="1" lang="en"/>
              <a:t>Support Vector Classifier is a discriminative classifier i.e. when given a labeled training data,</a:t>
            </a:r>
            <a:r>
              <a:rPr i="1" lang="en"/>
              <a:t> </a:t>
            </a:r>
            <a:r>
              <a:rPr i="1" lang="en"/>
              <a:t>the algorithm tries to find an optimal hyperplane that accurately separates the samples into different categories in hyperspace.</a:t>
            </a:r>
            <a:endParaRPr i="1"/>
          </a:p>
          <a:p>
            <a:pPr indent="0" lvl="0" marL="457200" rtl="0" algn="l">
              <a:spcBef>
                <a:spcPts val="1600"/>
              </a:spcBef>
              <a:spcAft>
                <a:spcPts val="0"/>
              </a:spcAft>
              <a:buNone/>
            </a:pPr>
            <a:r>
              <a:t/>
            </a:r>
            <a:endParaRPr i="1"/>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idx="1" type="body"/>
          </p:nvPr>
        </p:nvSpPr>
        <p:spPr>
          <a:xfrm>
            <a:off x="363750" y="554850"/>
            <a:ext cx="3855900" cy="4033800"/>
          </a:xfrm>
          <a:prstGeom prst="rect">
            <a:avLst/>
          </a:prstGeom>
        </p:spPr>
        <p:txBody>
          <a:bodyPr anchorCtr="0" anchor="ctr" bIns="91425" lIns="91425" spcFirstLastPara="1" rIns="91425" wrap="square" tIns="91425">
            <a:normAutofit/>
          </a:bodyPr>
          <a:lstStyle/>
          <a:p>
            <a:pPr indent="-355600" lvl="0" marL="457200" rtl="0" algn="l">
              <a:spcBef>
                <a:spcPts val="0"/>
              </a:spcBef>
              <a:spcAft>
                <a:spcPts val="0"/>
              </a:spcAft>
              <a:buSzPts val="2000"/>
              <a:buFont typeface="Times New Roman"/>
              <a:buChar char="❖"/>
            </a:pPr>
            <a:r>
              <a:rPr i="1" lang="en">
                <a:latin typeface="Times New Roman"/>
                <a:ea typeface="Times New Roman"/>
                <a:cs typeface="Times New Roman"/>
                <a:sym typeface="Times New Roman"/>
              </a:rPr>
              <a:t>Gaussian Naive Bayes Classifier: It is a probabilistic machine learning algorithm that internally uses Bayes Theorem to classify the data points.</a:t>
            </a:r>
            <a:endParaRPr>
              <a:latin typeface="Times New Roman"/>
              <a:ea typeface="Times New Roman"/>
              <a:cs typeface="Times New Roman"/>
              <a:sym typeface="Times New Roman"/>
            </a:endParaRPr>
          </a:p>
        </p:txBody>
      </p:sp>
      <p:sp>
        <p:nvSpPr>
          <p:cNvPr id="545" name="Google Shape;545;p54"/>
          <p:cNvSpPr txBox="1"/>
          <p:nvPr>
            <p:ph idx="2" type="body"/>
          </p:nvPr>
        </p:nvSpPr>
        <p:spPr>
          <a:xfrm>
            <a:off x="4947375" y="554850"/>
            <a:ext cx="3855900" cy="4033800"/>
          </a:xfrm>
          <a:prstGeom prst="rect">
            <a:avLst/>
          </a:prstGeom>
        </p:spPr>
        <p:txBody>
          <a:bodyPr anchorCtr="0" anchor="ctr" bIns="91425" lIns="91425" spcFirstLastPara="1" rIns="91425" wrap="square" tIns="91425">
            <a:normAutofit/>
          </a:bodyPr>
          <a:lstStyle/>
          <a:p>
            <a:pPr indent="-355600" lvl="0" marL="457200" rtl="0" algn="l">
              <a:spcBef>
                <a:spcPts val="0"/>
              </a:spcBef>
              <a:spcAft>
                <a:spcPts val="0"/>
              </a:spcAft>
              <a:buSzPts val="2000"/>
              <a:buFont typeface="Times New Roman"/>
              <a:buChar char="❖"/>
            </a:pPr>
            <a:r>
              <a:rPr i="1" lang="en">
                <a:latin typeface="Times New Roman"/>
                <a:ea typeface="Times New Roman"/>
                <a:cs typeface="Times New Roman"/>
                <a:sym typeface="Times New Roman"/>
              </a:rPr>
              <a:t>Random Forest is an ensemble learning-based supervised machine learning classification algorithm that internally uses multiple decision trees to make the classification.</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5"/>
          <p:cNvPicPr preferRelativeResize="0"/>
          <p:nvPr/>
        </p:nvPicPr>
        <p:blipFill rotWithShape="1">
          <a:blip r:embed="rId3">
            <a:alphaModFix/>
          </a:blip>
          <a:srcRect b="0" l="4212" r="4221" t="0"/>
          <a:stretch/>
        </p:blipFill>
        <p:spPr>
          <a:xfrm>
            <a:off x="3615000" y="0"/>
            <a:ext cx="5529000" cy="5143500"/>
          </a:xfrm>
          <a:prstGeom prst="rect">
            <a:avLst/>
          </a:prstGeom>
          <a:noFill/>
          <a:ln>
            <a:noFill/>
          </a:ln>
        </p:spPr>
      </p:pic>
      <p:sp>
        <p:nvSpPr>
          <p:cNvPr id="551" name="Google Shape;551;p55"/>
          <p:cNvSpPr txBox="1"/>
          <p:nvPr>
            <p:ph type="title"/>
          </p:nvPr>
        </p:nvSpPr>
        <p:spPr>
          <a:xfrm>
            <a:off x="248975" y="244325"/>
            <a:ext cx="3127500" cy="79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a:t>MODULE 4-INFERENCE</a:t>
            </a:r>
            <a:endParaRPr i="1"/>
          </a:p>
        </p:txBody>
      </p:sp>
      <p:sp>
        <p:nvSpPr>
          <p:cNvPr id="552" name="Google Shape;552;p55"/>
          <p:cNvSpPr txBox="1"/>
          <p:nvPr>
            <p:ph idx="1" type="body"/>
          </p:nvPr>
        </p:nvSpPr>
        <p:spPr>
          <a:xfrm>
            <a:off x="248975" y="943175"/>
            <a:ext cx="3127500" cy="3365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feature extracted data is further evaluated to predict the disease by using the classifiers such as Random forest and Naïve Bayes Classifiers, Decision tree, K-Nearest Neighbour.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On comparing the four machine learning algorithms, K Nearest Neighbour shows 95.6%, Naïve Bayes Classifiers shows 94.5%, Random Forest model has the highest accuracy of 95.7% than the Decision Tree algorithm shows 92.4%.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results were evaluated with accuracy, sensitivity, specificity, positive predictive value and negative predictive value.</a:t>
            </a:r>
            <a:endParaRPr sz="1300">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8"/>
          <p:cNvSpPr txBox="1"/>
          <p:nvPr>
            <p:ph type="title"/>
          </p:nvPr>
        </p:nvSpPr>
        <p:spPr>
          <a:xfrm>
            <a:off x="312850" y="1069200"/>
            <a:ext cx="3942600" cy="30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Introduction to Team Number 58</a:t>
            </a:r>
            <a:endParaRPr i="1"/>
          </a:p>
        </p:txBody>
      </p:sp>
      <p:sp>
        <p:nvSpPr>
          <p:cNvPr id="443" name="Google Shape;443;p38"/>
          <p:cNvSpPr txBox="1"/>
          <p:nvPr>
            <p:ph idx="1" type="body"/>
          </p:nvPr>
        </p:nvSpPr>
        <p:spPr>
          <a:xfrm>
            <a:off x="4891175" y="1069200"/>
            <a:ext cx="3942600" cy="30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i="1" lang="en"/>
              <a:t>JIGYASA SHUKLA- 21BAI10160</a:t>
            </a:r>
            <a:endParaRPr b="1" i="1"/>
          </a:p>
          <a:p>
            <a:pPr indent="0" lvl="0" marL="0" rtl="0" algn="l">
              <a:spcBef>
                <a:spcPts val="1600"/>
              </a:spcBef>
              <a:spcAft>
                <a:spcPts val="0"/>
              </a:spcAft>
              <a:buNone/>
            </a:pPr>
            <a:r>
              <a:rPr b="1" i="1" lang="en"/>
              <a:t>PURVA SAMAR- 21BAI10356</a:t>
            </a:r>
            <a:endParaRPr b="1" i="1"/>
          </a:p>
          <a:p>
            <a:pPr indent="0" lvl="0" marL="0" rtl="0" algn="l">
              <a:spcBef>
                <a:spcPts val="1600"/>
              </a:spcBef>
              <a:spcAft>
                <a:spcPts val="0"/>
              </a:spcAft>
              <a:buNone/>
            </a:pPr>
            <a:r>
              <a:rPr b="1" i="1" lang="en"/>
              <a:t>VAIBHAV ANAND-21BAI10136</a:t>
            </a:r>
            <a:endParaRPr b="1" i="1"/>
          </a:p>
          <a:p>
            <a:pPr indent="0" lvl="0" marL="0" rtl="0" algn="l">
              <a:spcBef>
                <a:spcPts val="1600"/>
              </a:spcBef>
              <a:spcAft>
                <a:spcPts val="0"/>
              </a:spcAft>
              <a:buNone/>
            </a:pPr>
            <a:r>
              <a:rPr b="1" i="1" lang="en"/>
              <a:t>RIKKU PRASAD-21BAI10488</a:t>
            </a:r>
            <a:endParaRPr b="1" i="1"/>
          </a:p>
          <a:p>
            <a:pPr indent="0" lvl="0" marL="0" rtl="0" algn="l">
              <a:spcBef>
                <a:spcPts val="1600"/>
              </a:spcBef>
              <a:spcAft>
                <a:spcPts val="1600"/>
              </a:spcAft>
              <a:buNone/>
            </a:pPr>
            <a:r>
              <a:rPr b="1" i="1" lang="en"/>
              <a:t>SWARNANKITA SAHA-21BAI10436</a:t>
            </a:r>
            <a:endParaRPr b="1" i="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6"/>
          <p:cNvPicPr preferRelativeResize="0"/>
          <p:nvPr/>
        </p:nvPicPr>
        <p:blipFill rotWithShape="1">
          <a:blip r:embed="rId3">
            <a:alphaModFix amt="50000"/>
          </a:blip>
          <a:srcRect b="0" l="5555" r="5555" t="0"/>
          <a:stretch/>
        </p:blipFill>
        <p:spPr>
          <a:xfrm>
            <a:off x="0" y="0"/>
            <a:ext cx="9144005" cy="5143497"/>
          </a:xfrm>
          <a:prstGeom prst="rect">
            <a:avLst/>
          </a:prstGeom>
          <a:noFill/>
          <a:ln>
            <a:noFill/>
          </a:ln>
        </p:spPr>
      </p:pic>
      <p:sp>
        <p:nvSpPr>
          <p:cNvPr id="558" name="Google Shape;558;p56"/>
          <p:cNvSpPr txBox="1"/>
          <p:nvPr>
            <p:ph type="ctrTitle"/>
          </p:nvPr>
        </p:nvSpPr>
        <p:spPr>
          <a:xfrm>
            <a:off x="1837575" y="1251525"/>
            <a:ext cx="5445900" cy="264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IMPLEMENTATION SCREENSHOTS</a:t>
            </a:r>
            <a:endParaRPr i="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57"/>
          <p:cNvPicPr preferRelativeResize="0"/>
          <p:nvPr/>
        </p:nvPicPr>
        <p:blipFill rotWithShape="1">
          <a:blip r:embed="rId3">
            <a:alphaModFix/>
          </a:blip>
          <a:srcRect b="4321" l="0" r="0" t="4312"/>
          <a:stretch/>
        </p:blipFill>
        <p:spPr>
          <a:xfrm>
            <a:off x="673800" y="539250"/>
            <a:ext cx="7796402" cy="4065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8"/>
          <p:cNvPicPr preferRelativeResize="0"/>
          <p:nvPr/>
        </p:nvPicPr>
        <p:blipFill rotWithShape="1">
          <a:blip r:embed="rId3">
            <a:alphaModFix/>
          </a:blip>
          <a:srcRect b="4751" l="0" r="0" t="4751"/>
          <a:stretch/>
        </p:blipFill>
        <p:spPr>
          <a:xfrm>
            <a:off x="673800" y="539250"/>
            <a:ext cx="7796401" cy="406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9"/>
          <p:cNvPicPr preferRelativeResize="0"/>
          <p:nvPr/>
        </p:nvPicPr>
        <p:blipFill rotWithShape="1">
          <a:blip r:embed="rId3">
            <a:alphaModFix/>
          </a:blip>
          <a:srcRect b="4922" l="0" r="0" t="4931"/>
          <a:stretch/>
        </p:blipFill>
        <p:spPr>
          <a:xfrm>
            <a:off x="673800" y="539250"/>
            <a:ext cx="7796399" cy="406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60"/>
          <p:cNvPicPr preferRelativeResize="0"/>
          <p:nvPr/>
        </p:nvPicPr>
        <p:blipFill rotWithShape="1">
          <a:blip r:embed="rId3">
            <a:alphaModFix/>
          </a:blip>
          <a:srcRect b="5075" l="0" r="0" t="5084"/>
          <a:stretch/>
        </p:blipFill>
        <p:spPr>
          <a:xfrm>
            <a:off x="673800" y="539250"/>
            <a:ext cx="7796400" cy="406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i="1" lang="en"/>
              <a:t>USABILITY</a:t>
            </a:r>
            <a:r>
              <a:rPr i="1" lang="en"/>
              <a:t> OF THE PROJECT</a:t>
            </a:r>
            <a:endParaRPr i="1"/>
          </a:p>
        </p:txBody>
      </p:sp>
      <p:sp>
        <p:nvSpPr>
          <p:cNvPr id="584" name="Google Shape;584;p61"/>
          <p:cNvSpPr txBox="1"/>
          <p:nvPr>
            <p:ph idx="1" type="body"/>
          </p:nvPr>
        </p:nvSpPr>
        <p:spPr>
          <a:xfrm>
            <a:off x="311700" y="1152475"/>
            <a:ext cx="8520600" cy="3223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Times New Roman"/>
              <a:buAutoNum type="arabicPeriod"/>
            </a:pPr>
            <a:r>
              <a:rPr i="1" lang="en" sz="2300">
                <a:latin typeface="Times New Roman"/>
                <a:ea typeface="Times New Roman"/>
                <a:cs typeface="Times New Roman"/>
                <a:sym typeface="Times New Roman"/>
              </a:rPr>
              <a:t>It can be useful for the students who are studying medicine for predictive </a:t>
            </a:r>
            <a:r>
              <a:rPr i="1" lang="en" sz="2300">
                <a:latin typeface="Times New Roman"/>
                <a:ea typeface="Times New Roman"/>
                <a:cs typeface="Times New Roman"/>
                <a:sym typeface="Times New Roman"/>
              </a:rPr>
              <a:t>assessment</a:t>
            </a:r>
            <a:r>
              <a:rPr i="1" lang="en" sz="2300">
                <a:latin typeface="Times New Roman"/>
                <a:ea typeface="Times New Roman"/>
                <a:cs typeface="Times New Roman"/>
                <a:sym typeface="Times New Roman"/>
              </a:rPr>
              <a:t> of any illness.</a:t>
            </a:r>
            <a:endParaRPr i="1" sz="23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i="1" lang="en" sz="2300">
                <a:latin typeface="Times New Roman"/>
                <a:ea typeface="Times New Roman"/>
                <a:cs typeface="Times New Roman"/>
                <a:sym typeface="Times New Roman"/>
              </a:rPr>
              <a:t>It can give an idea for emergency usage of any generic medicine.</a:t>
            </a:r>
            <a:endParaRPr i="1" sz="23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i="1" lang="en" sz="2300">
                <a:latin typeface="Times New Roman"/>
                <a:ea typeface="Times New Roman"/>
                <a:cs typeface="Times New Roman"/>
                <a:sym typeface="Times New Roman"/>
              </a:rPr>
              <a:t>It can be useful for suggesting the best possible doctors for the best possible results.</a:t>
            </a:r>
            <a:endParaRPr i="1" sz="23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AutoNum type="arabicPeriod"/>
            </a:pPr>
            <a:r>
              <a:rPr i="1" lang="en" sz="2300">
                <a:latin typeface="Times New Roman"/>
                <a:ea typeface="Times New Roman"/>
                <a:cs typeface="Times New Roman"/>
                <a:sym typeface="Times New Roman"/>
              </a:rPr>
              <a:t>It can be useful for </a:t>
            </a:r>
            <a:r>
              <a:rPr i="1" lang="en" sz="2300">
                <a:latin typeface="Times New Roman"/>
                <a:ea typeface="Times New Roman"/>
                <a:cs typeface="Times New Roman"/>
                <a:sym typeface="Times New Roman"/>
              </a:rPr>
              <a:t>maintaining</a:t>
            </a:r>
            <a:r>
              <a:rPr i="1" lang="en" sz="2300">
                <a:latin typeface="Times New Roman"/>
                <a:ea typeface="Times New Roman"/>
                <a:cs typeface="Times New Roman"/>
                <a:sym typeface="Times New Roman"/>
              </a:rPr>
              <a:t> medical records of the patients to reduce workload of doctors.</a:t>
            </a:r>
            <a:endParaRPr i="1" sz="23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i="1" lang="en" sz="3480"/>
              <a:t>REFERENCES</a:t>
            </a:r>
            <a:endParaRPr i="1" sz="3480"/>
          </a:p>
        </p:txBody>
      </p:sp>
      <p:sp>
        <p:nvSpPr>
          <p:cNvPr id="590" name="Google Shape;590;p62"/>
          <p:cNvSpPr txBox="1"/>
          <p:nvPr>
            <p:ph idx="1" type="body"/>
          </p:nvPr>
        </p:nvSpPr>
        <p:spPr>
          <a:xfrm>
            <a:off x="311700" y="1152475"/>
            <a:ext cx="8520600" cy="322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Disease and symptoms Dataset from Kaggle</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Nivethitha.A, Narendran.G, Pramoth Krishnan.T, ‘Smart Disease prediction Using Machine Learning’.</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www.github.com</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Priyanka J.Panchal, Shaeezah A. Mhaskar, Tejal S.Ziman, ‘Disease Prediction using Machine Learning’</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Research Gate</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IJRASET</a:t>
            </a:r>
            <a:endParaRPr b="1" i="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b="1" i="1" lang="en" sz="1800">
                <a:latin typeface="Times New Roman"/>
                <a:ea typeface="Times New Roman"/>
                <a:cs typeface="Times New Roman"/>
                <a:sym typeface="Times New Roman"/>
              </a:rPr>
              <a:t>Disease Prediction Project in Python GUI using ML</a:t>
            </a:r>
            <a:endParaRPr b="1" i="1" sz="1800">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312850" y="1069200"/>
            <a:ext cx="3942600" cy="30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CONTRIBUTION OF EACH MEMBER</a:t>
            </a:r>
            <a:endParaRPr i="1"/>
          </a:p>
        </p:txBody>
      </p:sp>
      <p:sp>
        <p:nvSpPr>
          <p:cNvPr id="596" name="Google Shape;596;p63"/>
          <p:cNvSpPr txBox="1"/>
          <p:nvPr>
            <p:ph idx="1" type="body"/>
          </p:nvPr>
        </p:nvSpPr>
        <p:spPr>
          <a:xfrm>
            <a:off x="4891175" y="1069200"/>
            <a:ext cx="3942600" cy="30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35"/>
              <a:buNone/>
            </a:pPr>
            <a:r>
              <a:rPr b="1" i="1" lang="en" sz="1390"/>
              <a:t>JIGYASA SHUKLA-Presentation, Research and assisting in web development </a:t>
            </a:r>
            <a:endParaRPr b="1" i="1" sz="1390"/>
          </a:p>
          <a:p>
            <a:pPr indent="0" lvl="0" marL="0" rtl="0" algn="l">
              <a:spcBef>
                <a:spcPts val="1600"/>
              </a:spcBef>
              <a:spcAft>
                <a:spcPts val="0"/>
              </a:spcAft>
              <a:buSzPts val="935"/>
              <a:buNone/>
            </a:pPr>
            <a:r>
              <a:rPr b="1" i="1" lang="en" sz="1390"/>
              <a:t>PURVA SAMAR- Presentation, Research and web development</a:t>
            </a:r>
            <a:endParaRPr b="1" i="1" sz="1390"/>
          </a:p>
          <a:p>
            <a:pPr indent="0" lvl="0" marL="0" rtl="0" algn="l">
              <a:spcBef>
                <a:spcPts val="1600"/>
              </a:spcBef>
              <a:spcAft>
                <a:spcPts val="0"/>
              </a:spcAft>
              <a:buSzPts val="935"/>
              <a:buNone/>
            </a:pPr>
            <a:r>
              <a:rPr b="1" i="1" lang="en" sz="1390"/>
              <a:t>RIKKU PRASAD-Architectural Diagram and assisting in app development </a:t>
            </a:r>
            <a:endParaRPr b="1" i="1" sz="1390"/>
          </a:p>
          <a:p>
            <a:pPr indent="0" lvl="0" marL="0" rtl="0" algn="l">
              <a:spcBef>
                <a:spcPts val="1600"/>
              </a:spcBef>
              <a:spcAft>
                <a:spcPts val="0"/>
              </a:spcAft>
              <a:buSzPts val="935"/>
              <a:buNone/>
            </a:pPr>
            <a:r>
              <a:rPr b="1" i="1" lang="en" sz="1390"/>
              <a:t>VAIBHAV ANAND-Research and app development</a:t>
            </a:r>
            <a:endParaRPr b="1" i="1" sz="1390"/>
          </a:p>
          <a:p>
            <a:pPr indent="0" lvl="0" marL="0" rtl="0" algn="l">
              <a:spcBef>
                <a:spcPts val="1600"/>
              </a:spcBef>
              <a:spcAft>
                <a:spcPts val="1600"/>
              </a:spcAft>
              <a:buSzPts val="935"/>
              <a:buNone/>
            </a:pPr>
            <a:r>
              <a:rPr b="1" i="1" lang="en" sz="1390"/>
              <a:t>SWARNANKITA SAHA-Research and assisting in web development</a:t>
            </a:r>
            <a:endParaRPr b="1" i="1" sz="139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4"/>
          <p:cNvPicPr preferRelativeResize="0"/>
          <p:nvPr/>
        </p:nvPicPr>
        <p:blipFill rotWithShape="1">
          <a:blip r:embed="rId3">
            <a:alphaModFix/>
          </a:blip>
          <a:srcRect b="0" l="5555" r="5555" t="0"/>
          <a:stretch/>
        </p:blipFill>
        <p:spPr>
          <a:xfrm>
            <a:off x="0" y="0"/>
            <a:ext cx="9144000" cy="5143497"/>
          </a:xfrm>
          <a:prstGeom prst="rect">
            <a:avLst/>
          </a:prstGeom>
          <a:noFill/>
          <a:ln>
            <a:noFill/>
          </a:ln>
        </p:spPr>
      </p:pic>
      <p:sp>
        <p:nvSpPr>
          <p:cNvPr id="602" name="Google Shape;602;p64"/>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4"/>
          <p:cNvSpPr txBox="1"/>
          <p:nvPr>
            <p:ph type="title"/>
          </p:nvPr>
        </p:nvSpPr>
        <p:spPr>
          <a:xfrm>
            <a:off x="2884863" y="1463550"/>
            <a:ext cx="3039600" cy="22164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i="1" lang="en" sz="6600"/>
              <a:t>THANK YOU</a:t>
            </a:r>
            <a:endParaRPr i="1" sz="6600"/>
          </a:p>
        </p:txBody>
      </p:sp>
      <p:sp>
        <p:nvSpPr>
          <p:cNvPr id="604" name="Google Shape;604;p64"/>
          <p:cNvSpPr txBox="1"/>
          <p:nvPr>
            <p:ph idx="1" type="body"/>
          </p:nvPr>
        </p:nvSpPr>
        <p:spPr>
          <a:xfrm>
            <a:off x="3052150" y="2526322"/>
            <a:ext cx="3039600" cy="13104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lang="en"/>
              <a:t>ㅤ</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9"/>
          <p:cNvPicPr preferRelativeResize="0"/>
          <p:nvPr/>
        </p:nvPicPr>
        <p:blipFill rotWithShape="1">
          <a:blip r:embed="rId3">
            <a:alphaModFix/>
          </a:blip>
          <a:srcRect b="9819" l="0" r="0" t="9819"/>
          <a:stretch/>
        </p:blipFill>
        <p:spPr>
          <a:xfrm>
            <a:off x="0" y="0"/>
            <a:ext cx="9144004" cy="5143497"/>
          </a:xfrm>
          <a:prstGeom prst="rect">
            <a:avLst/>
          </a:prstGeom>
          <a:noFill/>
          <a:ln>
            <a:noFill/>
          </a:ln>
        </p:spPr>
      </p:pic>
      <p:sp>
        <p:nvSpPr>
          <p:cNvPr id="449" name="Google Shape;449;p39"/>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txBox="1"/>
          <p:nvPr>
            <p:ph type="title"/>
          </p:nvPr>
        </p:nvSpPr>
        <p:spPr>
          <a:xfrm>
            <a:off x="232878" y="219975"/>
            <a:ext cx="23364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INDEX</a:t>
            </a:r>
            <a:endParaRPr i="1"/>
          </a:p>
        </p:txBody>
      </p:sp>
      <p:sp>
        <p:nvSpPr>
          <p:cNvPr id="451" name="Google Shape;451;p39"/>
          <p:cNvSpPr txBox="1"/>
          <p:nvPr>
            <p:ph idx="1" type="body"/>
          </p:nvPr>
        </p:nvSpPr>
        <p:spPr>
          <a:xfrm>
            <a:off x="232875" y="1290250"/>
            <a:ext cx="2336400" cy="3522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i="1" lang="en"/>
              <a:t>Abstract</a:t>
            </a:r>
            <a:endParaRPr i="1"/>
          </a:p>
          <a:p>
            <a:pPr indent="-317500" lvl="0" marL="457200" rtl="0" algn="l">
              <a:spcBef>
                <a:spcPts val="0"/>
              </a:spcBef>
              <a:spcAft>
                <a:spcPts val="0"/>
              </a:spcAft>
              <a:buSzPts val="1400"/>
              <a:buAutoNum type="arabicPeriod"/>
            </a:pPr>
            <a:r>
              <a:rPr i="1" lang="en"/>
              <a:t>Topic of the Project</a:t>
            </a:r>
            <a:endParaRPr i="1"/>
          </a:p>
          <a:p>
            <a:pPr indent="-317500" lvl="0" marL="457200" rtl="0" algn="l">
              <a:spcBef>
                <a:spcPts val="0"/>
              </a:spcBef>
              <a:spcAft>
                <a:spcPts val="0"/>
              </a:spcAft>
              <a:buSzPts val="1400"/>
              <a:buAutoNum type="arabicPeriod"/>
            </a:pPr>
            <a:r>
              <a:rPr i="1" lang="en"/>
              <a:t>Problem Statement</a:t>
            </a:r>
            <a:endParaRPr i="1"/>
          </a:p>
          <a:p>
            <a:pPr indent="-317500" lvl="0" marL="457200" rtl="0" algn="l">
              <a:spcBef>
                <a:spcPts val="0"/>
              </a:spcBef>
              <a:spcAft>
                <a:spcPts val="0"/>
              </a:spcAft>
              <a:buSzPts val="1400"/>
              <a:buAutoNum type="arabicPeriod"/>
            </a:pPr>
            <a:r>
              <a:rPr i="1" lang="en"/>
              <a:t>Hardware/Software Requirement</a:t>
            </a:r>
            <a:endParaRPr i="1"/>
          </a:p>
          <a:p>
            <a:pPr indent="-317500" lvl="0" marL="457200" rtl="0" algn="l">
              <a:spcBef>
                <a:spcPts val="0"/>
              </a:spcBef>
              <a:spcAft>
                <a:spcPts val="0"/>
              </a:spcAft>
              <a:buSzPts val="1400"/>
              <a:buAutoNum type="arabicPeriod"/>
            </a:pPr>
            <a:r>
              <a:rPr i="1" lang="en"/>
              <a:t>Architectural Diagram</a:t>
            </a:r>
            <a:endParaRPr i="1"/>
          </a:p>
          <a:p>
            <a:pPr indent="-317500" lvl="0" marL="457200" rtl="0" algn="l">
              <a:spcBef>
                <a:spcPts val="0"/>
              </a:spcBef>
              <a:spcAft>
                <a:spcPts val="0"/>
              </a:spcAft>
              <a:buSzPts val="1400"/>
              <a:buAutoNum type="arabicPeriod"/>
            </a:pPr>
            <a:r>
              <a:rPr i="1" lang="en"/>
              <a:t>Usability of the Project</a:t>
            </a:r>
            <a:endParaRPr i="1"/>
          </a:p>
          <a:p>
            <a:pPr indent="-317500" lvl="0" marL="457200" rtl="0" algn="l">
              <a:spcBef>
                <a:spcPts val="0"/>
              </a:spcBef>
              <a:spcAft>
                <a:spcPts val="0"/>
              </a:spcAft>
              <a:buSzPts val="1400"/>
              <a:buAutoNum type="arabicPeriod"/>
            </a:pPr>
            <a:r>
              <a:rPr i="1" lang="en"/>
              <a:t>Contribution of Each Member</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                                 </a:t>
            </a:r>
            <a:r>
              <a:rPr i="1" lang="en"/>
              <a:t>Abstract</a:t>
            </a:r>
            <a:endParaRPr/>
          </a:p>
        </p:txBody>
      </p:sp>
      <p:sp>
        <p:nvSpPr>
          <p:cNvPr id="457" name="Google Shape;457;p40"/>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i="1" lang="en"/>
              <a:t>The proliferation of computerized technology in the healthcare industry has led to the accumulation of electronic data. With so much data, doctors face the challenge of accurately analyzing symptoms  and recognizing disease early. </a:t>
            </a:r>
            <a:endParaRPr i="1"/>
          </a:p>
          <a:p>
            <a:pPr indent="-330200" lvl="0" marL="457200" rtl="0" algn="l">
              <a:spcBef>
                <a:spcPts val="0"/>
              </a:spcBef>
              <a:spcAft>
                <a:spcPts val="0"/>
              </a:spcAft>
              <a:buSzPts val="1600"/>
              <a:buChar char="❖"/>
            </a:pPr>
            <a:r>
              <a:rPr i="1" lang="en"/>
              <a:t>However, supervised machine learning (ML) algorithms have shown great potential to surpass standard disease diagnostic systems  and help medical professionals detect high-risk diseases early. </a:t>
            </a:r>
            <a:endParaRPr i="1"/>
          </a:p>
          <a:p>
            <a:pPr indent="-330200" lvl="0" marL="457200" rtl="0" algn="l">
              <a:spcBef>
                <a:spcPts val="0"/>
              </a:spcBef>
              <a:spcAft>
                <a:spcPts val="0"/>
              </a:spcAft>
              <a:buSzPts val="1600"/>
              <a:buChar char="❖"/>
            </a:pPr>
            <a:r>
              <a:rPr i="1" lang="en"/>
              <a:t>The purpose of  this literature is to identify trends in different types of supervised ML models in disease detection by examining performance metrics. </a:t>
            </a:r>
            <a:endParaRPr i="1"/>
          </a:p>
          <a:p>
            <a:pPr indent="-330200" lvl="0" marL="457200" rtl="0" algn="l">
              <a:spcBef>
                <a:spcPts val="0"/>
              </a:spcBef>
              <a:spcAft>
                <a:spcPts val="0"/>
              </a:spcAft>
              <a:buSzPts val="1600"/>
              <a:buChar char="❖"/>
            </a:pPr>
            <a:r>
              <a:rPr i="1" lang="en"/>
              <a:t>The most prominently discussed supervised ML algorithms were Naive Bayes (NB), Decision Trees (DT), and K-Nearest Neighbors (KNN).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41"/>
          <p:cNvPicPr preferRelativeResize="0"/>
          <p:nvPr/>
        </p:nvPicPr>
        <p:blipFill rotWithShape="1">
          <a:blip r:embed="rId3">
            <a:alphaModFix/>
          </a:blip>
          <a:srcRect b="10906" l="0" r="0" t="10906"/>
          <a:stretch/>
        </p:blipFill>
        <p:spPr>
          <a:xfrm>
            <a:off x="673800" y="539250"/>
            <a:ext cx="7796400" cy="4065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i="1" lang="en" sz="3600">
                <a:solidFill>
                  <a:schemeClr val="lt1"/>
                </a:solidFill>
              </a:rPr>
              <a:t>INTRODUCTION</a:t>
            </a:r>
            <a:endParaRPr/>
          </a:p>
        </p:txBody>
      </p:sp>
      <p:sp>
        <p:nvSpPr>
          <p:cNvPr id="468" name="Google Shape;468;p42"/>
          <p:cNvSpPr txBox="1"/>
          <p:nvPr>
            <p:ph idx="1" type="body"/>
          </p:nvPr>
        </p:nvSpPr>
        <p:spPr>
          <a:xfrm>
            <a:off x="311700" y="1152475"/>
            <a:ext cx="8520600" cy="3654300"/>
          </a:xfrm>
          <a:prstGeom prst="rect">
            <a:avLst/>
          </a:prstGeom>
        </p:spPr>
        <p:txBody>
          <a:bodyPr anchorCtr="0" anchor="t" bIns="91425" lIns="91425" spcFirstLastPara="1" rIns="91425" wrap="square" tIns="91425">
            <a:normAutofit fontScale="92500"/>
          </a:bodyPr>
          <a:lstStyle/>
          <a:p>
            <a:pPr indent="-322580" lvl="0" marL="457200" rtl="0" algn="l">
              <a:lnSpc>
                <a:spcPct val="105000"/>
              </a:lnSpc>
              <a:spcBef>
                <a:spcPts val="0"/>
              </a:spcBef>
              <a:spcAft>
                <a:spcPts val="0"/>
              </a:spcAft>
              <a:buClr>
                <a:schemeClr val="lt1"/>
              </a:buClr>
              <a:buSzPct val="100000"/>
              <a:buFont typeface="Times New Roman"/>
              <a:buChar char="➔"/>
            </a:pPr>
            <a:r>
              <a:rPr i="1" lang="en">
                <a:solidFill>
                  <a:schemeClr val="lt1"/>
                </a:solidFill>
                <a:latin typeface="Times New Roman"/>
                <a:ea typeface="Times New Roman"/>
                <a:cs typeface="Times New Roman"/>
                <a:sym typeface="Times New Roman"/>
              </a:rPr>
              <a:t>People today suffer from a variety of illnesses due to the current state of the environment and their lifestyle. Early detection and prediction of such diseases is important to prevent them from progressing to the final stages. </a:t>
            </a:r>
            <a:endParaRPr i="1">
              <a:solidFill>
                <a:schemeClr val="lt1"/>
              </a:solidFill>
              <a:latin typeface="Times New Roman"/>
              <a:ea typeface="Times New Roman"/>
              <a:cs typeface="Times New Roman"/>
              <a:sym typeface="Times New Roman"/>
            </a:endParaRPr>
          </a:p>
          <a:p>
            <a:pPr indent="-322580" lvl="0" marL="457200" rtl="0" algn="l">
              <a:lnSpc>
                <a:spcPct val="105000"/>
              </a:lnSpc>
              <a:spcBef>
                <a:spcPts val="0"/>
              </a:spcBef>
              <a:spcAft>
                <a:spcPts val="0"/>
              </a:spcAft>
              <a:buClr>
                <a:schemeClr val="lt1"/>
              </a:buClr>
              <a:buSzPct val="100000"/>
              <a:buFont typeface="Times New Roman"/>
              <a:buChar char="➔"/>
            </a:pPr>
            <a:r>
              <a:rPr i="1" lang="en">
                <a:solidFill>
                  <a:schemeClr val="lt1"/>
                </a:solidFill>
                <a:latin typeface="Times New Roman"/>
                <a:ea typeface="Times New Roman"/>
                <a:cs typeface="Times New Roman"/>
                <a:sym typeface="Times New Roman"/>
              </a:rPr>
              <a:t>Doctors usually find it difficult to pinpoint complaints by hand. There are several machine learning techniques that perform predictive analytics on large amounts of data  used in different industries. Predictive analytics helps physicians make accurate decisions about a patient's health and treatment  based on the vast amount of data available, but overall it is a very difficult process. </a:t>
            </a:r>
            <a:endParaRPr i="1">
              <a:solidFill>
                <a:schemeClr val="lt1"/>
              </a:solidFill>
              <a:latin typeface="Times New Roman"/>
              <a:ea typeface="Times New Roman"/>
              <a:cs typeface="Times New Roman"/>
              <a:sym typeface="Times New Roman"/>
            </a:endParaRPr>
          </a:p>
          <a:p>
            <a:pPr indent="-322580" lvl="0" marL="457200" rtl="0" algn="l">
              <a:lnSpc>
                <a:spcPct val="105000"/>
              </a:lnSpc>
              <a:spcBef>
                <a:spcPts val="0"/>
              </a:spcBef>
              <a:spcAft>
                <a:spcPts val="0"/>
              </a:spcAft>
              <a:buClr>
                <a:schemeClr val="lt1"/>
              </a:buClr>
              <a:buSzPct val="100000"/>
              <a:buFont typeface="Times New Roman"/>
              <a:buChar char="➔"/>
            </a:pPr>
            <a:r>
              <a:rPr i="1" lang="en">
                <a:solidFill>
                  <a:schemeClr val="lt1"/>
                </a:solidFill>
                <a:latin typeface="Times New Roman"/>
                <a:ea typeface="Times New Roman"/>
                <a:cs typeface="Times New Roman"/>
                <a:sym typeface="Times New Roman"/>
              </a:rPr>
              <a:t>Several diseases such as cancer and diabetes  are becoming leading causes of death worldwide and the  most common reason is the lack of early detection of these diseases. The lack of good healthcare infrastructure and the low proportion of doctors in the population are also important factors. </a:t>
            </a:r>
            <a:endParaRPr i="1">
              <a:solidFill>
                <a:schemeClr val="lt1"/>
              </a:solidFill>
              <a:latin typeface="Times New Roman"/>
              <a:ea typeface="Times New Roman"/>
              <a:cs typeface="Times New Roman"/>
              <a:sym typeface="Times New Roman"/>
            </a:endParaRPr>
          </a:p>
          <a:p>
            <a:pPr indent="-322580" lvl="0" marL="457200" rtl="0" algn="l">
              <a:lnSpc>
                <a:spcPct val="105000"/>
              </a:lnSpc>
              <a:spcBef>
                <a:spcPts val="0"/>
              </a:spcBef>
              <a:spcAft>
                <a:spcPts val="0"/>
              </a:spcAft>
              <a:buClr>
                <a:schemeClr val="lt1"/>
              </a:buClr>
              <a:buSzPct val="100000"/>
              <a:buFont typeface="Times New Roman"/>
              <a:buChar char="➔"/>
            </a:pPr>
            <a:r>
              <a:rPr i="1" lang="en">
                <a:solidFill>
                  <a:schemeClr val="lt1"/>
                </a:solidFill>
                <a:latin typeface="Times New Roman"/>
                <a:ea typeface="Times New Roman"/>
                <a:cs typeface="Times New Roman"/>
                <a:sym typeface="Times New Roman"/>
              </a:rPr>
              <a:t>WHO recommendations should have a doctor-to-patient ratio of 1:1000, but in India the ratio is 1:1456, indicating a shortage of doctors in India. Early detection and diagnosis of these diseases is therefore very important to save many lives. </a:t>
            </a:r>
            <a:endParaRPr i="1">
              <a:solidFill>
                <a:schemeClr val="lt1"/>
              </a:solidFill>
              <a:latin typeface="Times New Roman"/>
              <a:ea typeface="Times New Roman"/>
              <a:cs typeface="Times New Roman"/>
              <a:sym typeface="Times New Roman"/>
            </a:endParaRPr>
          </a:p>
          <a:p>
            <a:pPr indent="0" lvl="0" marL="0" rtl="0" algn="l">
              <a:spcBef>
                <a:spcPts val="12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idx="1" type="body"/>
          </p:nvPr>
        </p:nvSpPr>
        <p:spPr>
          <a:xfrm>
            <a:off x="311700" y="362425"/>
            <a:ext cx="8520600" cy="4014000"/>
          </a:xfrm>
          <a:prstGeom prst="rect">
            <a:avLst/>
          </a:prstGeom>
        </p:spPr>
        <p:txBody>
          <a:bodyPr anchorCtr="0" anchor="t" bIns="91425" lIns="91425" spcFirstLastPara="1" rIns="91425" wrap="square" tIns="91425">
            <a:normAutofit/>
          </a:bodyPr>
          <a:lstStyle/>
          <a:p>
            <a:pPr indent="-336867" lvl="0" marL="457200" rtl="0" algn="l">
              <a:lnSpc>
                <a:spcPct val="95000"/>
              </a:lnSpc>
              <a:spcBef>
                <a:spcPts val="0"/>
              </a:spcBef>
              <a:spcAft>
                <a:spcPts val="0"/>
              </a:spcAft>
              <a:buClr>
                <a:schemeClr val="lt1"/>
              </a:buClr>
              <a:buSzPts val="1705"/>
              <a:buFont typeface="Times New Roman"/>
              <a:buChar char="➔"/>
            </a:pPr>
            <a:r>
              <a:rPr i="1" lang="en" sz="1704">
                <a:solidFill>
                  <a:schemeClr val="lt1"/>
                </a:solidFill>
                <a:latin typeface="Times New Roman"/>
                <a:ea typeface="Times New Roman"/>
                <a:cs typeface="Times New Roman"/>
                <a:sym typeface="Times New Roman"/>
              </a:rPr>
              <a:t>This work is  about disease prediction using machine learning algorithms. As technology advances, greater computing power and availability of datasets in open source repositories provide even more access to  data to leverage machine learning. As a result, machine learning is widely used in healthcare. </a:t>
            </a:r>
            <a:endParaRPr i="1" sz="1704">
              <a:solidFill>
                <a:schemeClr val="lt1"/>
              </a:solidFill>
              <a:latin typeface="Times New Roman"/>
              <a:ea typeface="Times New Roman"/>
              <a:cs typeface="Times New Roman"/>
              <a:sym typeface="Times New Roman"/>
            </a:endParaRPr>
          </a:p>
          <a:p>
            <a:pPr indent="-336867" lvl="0" marL="457200" rtl="0" algn="l">
              <a:lnSpc>
                <a:spcPct val="95000"/>
              </a:lnSpc>
              <a:spcBef>
                <a:spcPts val="0"/>
              </a:spcBef>
              <a:spcAft>
                <a:spcPts val="0"/>
              </a:spcAft>
              <a:buClr>
                <a:schemeClr val="lt1"/>
              </a:buClr>
              <a:buSzPts val="1705"/>
              <a:buFont typeface="Times New Roman"/>
              <a:buChar char="➔"/>
            </a:pPr>
            <a:r>
              <a:rPr i="1" lang="en" sz="1704">
                <a:solidFill>
                  <a:schemeClr val="lt1"/>
                </a:solidFill>
                <a:latin typeface="Times New Roman"/>
                <a:ea typeface="Times New Roman"/>
                <a:cs typeface="Times New Roman"/>
                <a:sym typeface="Times New Roman"/>
              </a:rPr>
              <a:t>Healthcare generates large amounts of data, such as images and patient data, that can help identify  and predict patterns. Machine learning is used in medicine to solve a variety of real-world problems that require time-sensitive and individual expertise. </a:t>
            </a:r>
            <a:endParaRPr i="1" sz="1704">
              <a:solidFill>
                <a:schemeClr val="lt1"/>
              </a:solidFill>
              <a:latin typeface="Times New Roman"/>
              <a:ea typeface="Times New Roman"/>
              <a:cs typeface="Times New Roman"/>
              <a:sym typeface="Times New Roman"/>
            </a:endParaRPr>
          </a:p>
          <a:p>
            <a:pPr indent="-336867" lvl="0" marL="457200" rtl="0" algn="l">
              <a:lnSpc>
                <a:spcPct val="95000"/>
              </a:lnSpc>
              <a:spcBef>
                <a:spcPts val="0"/>
              </a:spcBef>
              <a:spcAft>
                <a:spcPts val="0"/>
              </a:spcAft>
              <a:buClr>
                <a:schemeClr val="lt1"/>
              </a:buClr>
              <a:buSzPts val="1705"/>
              <a:buFont typeface="Times New Roman"/>
              <a:buChar char="➔"/>
            </a:pPr>
            <a:r>
              <a:rPr i="1" lang="en" sz="1704">
                <a:solidFill>
                  <a:schemeClr val="lt1"/>
                </a:solidFill>
                <a:latin typeface="Times New Roman"/>
                <a:ea typeface="Times New Roman"/>
                <a:cs typeface="Times New Roman"/>
                <a:sym typeface="Times New Roman"/>
              </a:rPr>
              <a:t>The purpose of this study is to identify and predict patients with more common diseases. This is achieved by using state-of-the-art machine learning techniques to enable classification to accurately identify people with the disease. </a:t>
            </a:r>
            <a:endParaRPr i="1" sz="1704">
              <a:solidFill>
                <a:schemeClr val="lt1"/>
              </a:solidFill>
              <a:latin typeface="Times New Roman"/>
              <a:ea typeface="Times New Roman"/>
              <a:cs typeface="Times New Roman"/>
              <a:sym typeface="Times New Roman"/>
            </a:endParaRPr>
          </a:p>
          <a:p>
            <a:pPr indent="-336867" lvl="0" marL="457200" rtl="0" algn="l">
              <a:lnSpc>
                <a:spcPct val="95000"/>
              </a:lnSpc>
              <a:spcBef>
                <a:spcPts val="0"/>
              </a:spcBef>
              <a:spcAft>
                <a:spcPts val="0"/>
              </a:spcAft>
              <a:buClr>
                <a:schemeClr val="lt1"/>
              </a:buClr>
              <a:buSzPts val="1705"/>
              <a:buFont typeface="Times New Roman"/>
              <a:buChar char="➔"/>
            </a:pPr>
            <a:r>
              <a:rPr i="1" lang="en" sz="1704">
                <a:solidFill>
                  <a:schemeClr val="lt1"/>
                </a:solidFill>
                <a:latin typeface="Times New Roman"/>
                <a:ea typeface="Times New Roman"/>
                <a:cs typeface="Times New Roman"/>
                <a:sym typeface="Times New Roman"/>
              </a:rPr>
              <a:t>Disease prediction is also a difficult task, as  there are many different diseases with the same type of symptoms. The proposed system is  a  machine learning algorithm  known  how  Polynomial naive  Bayes, Random Forest Classifier, and K-Nearest Neighbors  predict  disease in your dataset and provide prognosis for a wide range of diseases based on patient symptoms.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4"/>
          <p:cNvPicPr preferRelativeResize="0"/>
          <p:nvPr/>
        </p:nvPicPr>
        <p:blipFill rotWithShape="1">
          <a:blip r:embed="rId3">
            <a:alphaModFix/>
          </a:blip>
          <a:srcRect b="6499" l="0" r="0" t="6499"/>
          <a:stretch/>
        </p:blipFill>
        <p:spPr>
          <a:xfrm>
            <a:off x="3615001" y="0"/>
            <a:ext cx="5528997" cy="5143507"/>
          </a:xfrm>
          <a:prstGeom prst="rect">
            <a:avLst/>
          </a:prstGeom>
          <a:noFill/>
          <a:ln>
            <a:noFill/>
          </a:ln>
        </p:spPr>
      </p:pic>
      <p:sp>
        <p:nvSpPr>
          <p:cNvPr id="479" name="Google Shape;479;p44"/>
          <p:cNvSpPr txBox="1"/>
          <p:nvPr>
            <p:ph type="title"/>
          </p:nvPr>
        </p:nvSpPr>
        <p:spPr>
          <a:xfrm>
            <a:off x="311700" y="633225"/>
            <a:ext cx="3127500" cy="792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a:t>PROBLEM STATEMENT</a:t>
            </a:r>
            <a:endParaRPr i="1"/>
          </a:p>
        </p:txBody>
      </p:sp>
      <p:sp>
        <p:nvSpPr>
          <p:cNvPr id="480" name="Google Shape;480;p44"/>
          <p:cNvSpPr txBox="1"/>
          <p:nvPr>
            <p:ph idx="1" type="body"/>
          </p:nvPr>
        </p:nvSpPr>
        <p:spPr>
          <a:xfrm>
            <a:off x="-112250" y="1432425"/>
            <a:ext cx="3622800" cy="336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sz="1700">
                <a:latin typeface="Times New Roman"/>
                <a:ea typeface="Times New Roman"/>
                <a:cs typeface="Times New Roman"/>
                <a:sym typeface="Times New Roman"/>
              </a:rPr>
              <a:t>The conventional approach requires patients a visit to doctor and making appointments to get a diagnosis. In most cases it leads to multiple tests in order to get accurate disease indications. Sometimes patients have to wait for test results like blood reports. This process takes up precious time of patients as well as doctors</a:t>
            </a:r>
            <a:r>
              <a:rPr i="1" lang="en" sz="1600"/>
              <a:t>.</a:t>
            </a:r>
            <a:endParaRPr i="1" sz="1600"/>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311700" y="445025"/>
            <a:ext cx="8520600" cy="68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ㅤ</a:t>
            </a:r>
            <a:endParaRPr/>
          </a:p>
        </p:txBody>
      </p:sp>
      <p:sp>
        <p:nvSpPr>
          <p:cNvPr id="486" name="Google Shape;486;p45"/>
          <p:cNvSpPr txBox="1"/>
          <p:nvPr>
            <p:ph idx="1" type="body"/>
          </p:nvPr>
        </p:nvSpPr>
        <p:spPr>
          <a:xfrm>
            <a:off x="311700" y="183700"/>
            <a:ext cx="8520600" cy="4194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Through this project  we aim to propose a disease prediction system which depends on the input from the user to bring forth probable diagnosis.</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When we are not feeling well the first thing we do is to check our temperature to get an estimate or baseline idea of our fever so we can consult our doctor if the temperature is high enough similarly a medical disease prediction application can be used to get a baseline idea of disease and can indicate us whether we should take immediate doctor consultation or not, or at least start some home-remedies for the same to find temporary relief. </a:t>
            </a:r>
            <a:endParaRPr i="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i="1" lang="en" sz="2000">
                <a:latin typeface="Times New Roman"/>
                <a:ea typeface="Times New Roman"/>
                <a:cs typeface="Times New Roman"/>
                <a:sym typeface="Times New Roman"/>
              </a:rPr>
              <a:t>Combining machine learning with an application interface to interact with users provides opportunities for easy interaction with the users with the machine learning model to get more accurate predictions. </a:t>
            </a:r>
            <a:endParaRPr i="1" sz="20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